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6"/>
  </p:notesMasterIdLst>
  <p:sldIdLst>
    <p:sldId id="367" r:id="rId2"/>
    <p:sldId id="256" r:id="rId3"/>
    <p:sldId id="400" r:id="rId4"/>
    <p:sldId id="392" r:id="rId5"/>
    <p:sldId id="395" r:id="rId6"/>
    <p:sldId id="444" r:id="rId7"/>
    <p:sldId id="447" r:id="rId8"/>
    <p:sldId id="396" r:id="rId9"/>
    <p:sldId id="448" r:id="rId10"/>
    <p:sldId id="449" r:id="rId11"/>
    <p:sldId id="450" r:id="rId12"/>
    <p:sldId id="446" r:id="rId13"/>
    <p:sldId id="453" r:id="rId14"/>
    <p:sldId id="408" r:id="rId15"/>
    <p:sldId id="407" r:id="rId16"/>
    <p:sldId id="409" r:id="rId17"/>
    <p:sldId id="403" r:id="rId18"/>
    <p:sldId id="451" r:id="rId19"/>
    <p:sldId id="456" r:id="rId20"/>
    <p:sldId id="455" r:id="rId21"/>
    <p:sldId id="457" r:id="rId22"/>
    <p:sldId id="458" r:id="rId23"/>
    <p:sldId id="416" r:id="rId24"/>
    <p:sldId id="459" r:id="rId25"/>
    <p:sldId id="460" r:id="rId26"/>
    <p:sldId id="464" r:id="rId27"/>
    <p:sldId id="463" r:id="rId28"/>
    <p:sldId id="465" r:id="rId29"/>
    <p:sldId id="466" r:id="rId30"/>
    <p:sldId id="467" r:id="rId31"/>
    <p:sldId id="398" r:id="rId32"/>
    <p:sldId id="452" r:id="rId33"/>
    <p:sldId id="461" r:id="rId34"/>
    <p:sldId id="462" r:id="rId35"/>
    <p:sldId id="258" r:id="rId36"/>
    <p:sldId id="259" r:id="rId37"/>
    <p:sldId id="260" r:id="rId38"/>
    <p:sldId id="261" r:id="rId39"/>
    <p:sldId id="262" r:id="rId40"/>
    <p:sldId id="264" r:id="rId41"/>
    <p:sldId id="265" r:id="rId42"/>
    <p:sldId id="399" r:id="rId43"/>
    <p:sldId id="443" r:id="rId44"/>
    <p:sldId id="402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A5A5"/>
    <a:srgbClr val="1B9DBC"/>
    <a:srgbClr val="308E90"/>
    <a:srgbClr val="FA8300"/>
    <a:srgbClr val="D32DBF"/>
    <a:srgbClr val="FF2555"/>
    <a:srgbClr val="FFFF00"/>
    <a:srgbClr val="5534FF"/>
    <a:srgbClr val="FEFEFE"/>
    <a:srgbClr val="FCFF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838" autoAdjust="0"/>
    <p:restoredTop sz="90760" autoAdjust="0"/>
  </p:normalViewPr>
  <p:slideViewPr>
    <p:cSldViewPr snapToGrid="0">
      <p:cViewPr varScale="1">
        <p:scale>
          <a:sx n="107" d="100"/>
          <a:sy n="107" d="100"/>
        </p:scale>
        <p:origin x="7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-1908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C1E2E2-0A3C-FC46-A645-51E0D5F1C79E}" type="datetimeFigureOut">
              <a:t>12/9/2022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3A5F81-B4CD-E645-946D-1EAC438AC6E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5939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3A5F81-B4CD-E645-946D-1EAC438AC6E1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4613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3A5F81-B4CD-E645-946D-1EAC438AC6E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49984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3A5F81-B4CD-E645-946D-1EAC438AC6E1}" type="slidenum"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1417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3A5F81-B4CD-E645-946D-1EAC438AC6E1}" type="slidenum"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71065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3A5F81-B4CD-E645-946D-1EAC438AC6E1}" type="slidenum"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83081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3A5F81-B4CD-E645-946D-1EAC438AC6E1}" type="slidenum"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3524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Áp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kiến</a:t>
            </a:r>
            <a:r>
              <a:rPr lang="en-US" dirty="0"/>
              <a:t> </a:t>
            </a:r>
            <a:r>
              <a:rPr lang="en-US" dirty="0" err="1"/>
              <a:t>thức</a:t>
            </a:r>
            <a:r>
              <a:rPr lang="en-US" dirty="0"/>
              <a:t> </a:t>
            </a:r>
            <a:r>
              <a:rPr lang="en-US" dirty="0" err="1"/>
              <a:t>đã</a:t>
            </a:r>
            <a:r>
              <a:rPr lang="en-US" dirty="0"/>
              <a:t> </a:t>
            </a:r>
            <a:r>
              <a:rPr lang="en-US" dirty="0" err="1"/>
              <a:t>học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nghệ</a:t>
            </a:r>
            <a:r>
              <a:rPr lang="en-US" dirty="0"/>
              <a:t> </a:t>
            </a:r>
            <a:r>
              <a:rPr lang="en-US" dirty="0" err="1"/>
              <a:t>nhóm</a:t>
            </a:r>
            <a:r>
              <a:rPr lang="en-US" dirty="0"/>
              <a:t> </a:t>
            </a:r>
            <a:r>
              <a:rPr lang="en-US" dirty="0" err="1"/>
              <a:t>đã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2 mobile app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web application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hỗ</a:t>
            </a:r>
            <a:r>
              <a:rPr lang="en-US" dirty="0"/>
              <a:t> </a:t>
            </a:r>
            <a:r>
              <a:rPr lang="en-US" dirty="0" err="1"/>
              <a:t>trợ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nối</a:t>
            </a:r>
            <a:r>
              <a:rPr lang="en-US" dirty="0"/>
              <a:t> </a:t>
            </a:r>
            <a:r>
              <a:rPr lang="en-US" dirty="0" err="1"/>
              <a:t>khách</a:t>
            </a:r>
            <a:r>
              <a:rPr lang="en-US" dirty="0"/>
              <a:t> du </a:t>
            </a:r>
            <a:r>
              <a:rPr lang="en-US" dirty="0" err="1"/>
              <a:t>lịch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đối</a:t>
            </a:r>
            <a:r>
              <a:rPr lang="en-US" dirty="0"/>
              <a:t> </a:t>
            </a:r>
            <a:r>
              <a:rPr lang="en-US" dirty="0" err="1"/>
              <a:t>tác</a:t>
            </a:r>
            <a:endParaRPr lang="en-US" dirty="0"/>
          </a:p>
          <a:p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tại</a:t>
            </a:r>
            <a:r>
              <a:rPr lang="en-US" dirty="0"/>
              <a:t> </a:t>
            </a:r>
            <a:r>
              <a:rPr lang="en-US" dirty="0" err="1"/>
              <a:t>còn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nhược</a:t>
            </a:r>
            <a:r>
              <a:rPr lang="en-US" dirty="0"/>
              <a:t> </a:t>
            </a:r>
            <a:r>
              <a:rPr lang="en-US" dirty="0" err="1"/>
              <a:t>điểm</a:t>
            </a:r>
            <a:r>
              <a:rPr lang="en-US" dirty="0"/>
              <a:t> </a:t>
            </a:r>
          </a:p>
          <a:p>
            <a:r>
              <a:rPr lang="en-US" dirty="0" err="1"/>
              <a:t>Vấn</a:t>
            </a:r>
            <a:r>
              <a:rPr lang="en-US" dirty="0"/>
              <a:t> </a:t>
            </a:r>
            <a:r>
              <a:rPr lang="en-US" dirty="0" err="1"/>
              <a:t>đề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mạng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ảnh</a:t>
            </a:r>
            <a:r>
              <a:rPr lang="en-US" dirty="0"/>
              <a:t> </a:t>
            </a:r>
            <a:r>
              <a:rPr lang="en-US" dirty="0" err="1"/>
              <a:t>hưởng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endParaRPr lang="en-US" dirty="0"/>
          </a:p>
          <a:p>
            <a:r>
              <a:rPr lang="vi-VN" dirty="0" err="1"/>
              <a:t>Khó</a:t>
            </a:r>
            <a:r>
              <a:rPr lang="vi-VN" dirty="0"/>
              <a:t> khăn trong </a:t>
            </a:r>
            <a:r>
              <a:rPr lang="vi-VN" dirty="0" err="1"/>
              <a:t>việc</a:t>
            </a:r>
            <a:r>
              <a:rPr lang="vi-VN" dirty="0"/>
              <a:t> </a:t>
            </a:r>
            <a:r>
              <a:rPr lang="vi-VN" dirty="0" err="1"/>
              <a:t>thiết</a:t>
            </a:r>
            <a:r>
              <a:rPr lang="vi-VN" dirty="0"/>
              <a:t> </a:t>
            </a:r>
            <a:r>
              <a:rPr lang="vi-VN" dirty="0" err="1"/>
              <a:t>kế</a:t>
            </a:r>
            <a:r>
              <a:rPr lang="vi-VN" dirty="0"/>
              <a:t> cho </a:t>
            </a:r>
            <a:r>
              <a:rPr lang="vi-VN" dirty="0" err="1"/>
              <a:t>thiết</a:t>
            </a:r>
            <a:r>
              <a:rPr lang="vi-VN" dirty="0"/>
              <a:t> </a:t>
            </a:r>
            <a:r>
              <a:rPr lang="vi-VN" dirty="0" err="1"/>
              <a:t>bị</a:t>
            </a:r>
            <a:r>
              <a:rPr lang="vi-VN" dirty="0"/>
              <a:t> IOT </a:t>
            </a:r>
            <a:r>
              <a:rPr lang="vi-VN" dirty="0" err="1"/>
              <a:t>Thứ</a:t>
            </a:r>
            <a:r>
              <a:rPr lang="vi-VN" dirty="0"/>
              <a:t> 2 </a:t>
            </a:r>
            <a:r>
              <a:rPr lang="vi-VN" dirty="0" err="1"/>
              <a:t>là</a:t>
            </a:r>
            <a:r>
              <a:rPr lang="vi-VN" dirty="0"/>
              <a:t> </a:t>
            </a:r>
            <a:r>
              <a:rPr lang="vi-VN" dirty="0" err="1"/>
              <a:t>thuật</a:t>
            </a:r>
            <a:r>
              <a:rPr lang="vi-VN" dirty="0"/>
              <a:t> </a:t>
            </a:r>
            <a:r>
              <a:rPr lang="vi-VN" dirty="0" err="1"/>
              <a:t>toán</a:t>
            </a:r>
            <a:r>
              <a:rPr lang="vi-VN" dirty="0"/>
              <a:t> </a:t>
            </a:r>
            <a:r>
              <a:rPr lang="vi-VN" dirty="0" err="1"/>
              <a:t>recommend</a:t>
            </a:r>
            <a:r>
              <a:rPr lang="vi-VN" dirty="0"/>
              <a:t> </a:t>
            </a:r>
            <a:r>
              <a:rPr lang="vi-VN" dirty="0" err="1"/>
              <a:t>đường</a:t>
            </a:r>
            <a:r>
              <a:rPr lang="vi-VN" dirty="0"/>
              <a:t> đi cho </a:t>
            </a:r>
            <a:r>
              <a:rPr lang="vi-VN" dirty="0" err="1"/>
              <a:t>khách</a:t>
            </a:r>
            <a:r>
              <a:rPr lang="vi-VN" dirty="0"/>
              <a:t> </a:t>
            </a:r>
            <a:r>
              <a:rPr lang="vi-VN" dirty="0" err="1"/>
              <a:t>hàng</a:t>
            </a:r>
            <a:r>
              <a:rPr lang="vi-VN" dirty="0"/>
              <a:t> </a:t>
            </a:r>
            <a:r>
              <a:rPr lang="vi-VN" dirty="0" err="1"/>
              <a:t>vẫn</a:t>
            </a:r>
            <a:r>
              <a:rPr lang="vi-VN" dirty="0"/>
              <a:t> </a:t>
            </a:r>
            <a:r>
              <a:rPr lang="vi-VN" dirty="0" err="1"/>
              <a:t>còn</a:t>
            </a:r>
            <a:r>
              <a:rPr lang="vi-VN" dirty="0"/>
              <a:t> chưa </a:t>
            </a:r>
            <a:r>
              <a:rPr lang="vi-VN" dirty="0" err="1"/>
              <a:t>được</a:t>
            </a:r>
            <a:r>
              <a:rPr lang="vi-VN" dirty="0"/>
              <a:t> </a:t>
            </a:r>
            <a:r>
              <a:rPr lang="vi-VN" dirty="0" err="1"/>
              <a:t>tối</a:t>
            </a:r>
            <a:r>
              <a:rPr lang="vi-VN" dirty="0"/>
              <a:t> ưu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hiệu</a:t>
            </a:r>
            <a:r>
              <a:rPr lang="en-US" dirty="0"/>
              <a:t> </a:t>
            </a:r>
            <a:r>
              <a:rPr lang="en-US" dirty="0" err="1"/>
              <a:t>suất</a:t>
            </a:r>
            <a:r>
              <a:rPr lang="en-US" dirty="0"/>
              <a:t> </a:t>
            </a:r>
            <a:r>
              <a:rPr lang="en-US" dirty="0" err="1"/>
              <a:t>vẫn</a:t>
            </a:r>
            <a:r>
              <a:rPr lang="en-US" dirty="0"/>
              <a:t> </a:t>
            </a:r>
            <a:r>
              <a:rPr lang="en-US" dirty="0" err="1"/>
              <a:t>chưa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tốt</a:t>
            </a:r>
            <a:r>
              <a:rPr lang="vi-VN" dirty="0"/>
              <a:t> tăng </a:t>
            </a:r>
            <a:r>
              <a:rPr lang="vi-VN" dirty="0" err="1"/>
              <a:t>trải</a:t>
            </a:r>
            <a:r>
              <a:rPr lang="vi-VN" dirty="0"/>
              <a:t> </a:t>
            </a:r>
            <a:r>
              <a:rPr lang="vi-VN" dirty="0" err="1"/>
              <a:t>nghiệm</a:t>
            </a:r>
            <a:r>
              <a:rPr lang="vi-VN" dirty="0"/>
              <a:t> </a:t>
            </a:r>
            <a:r>
              <a:rPr lang="vi-VN" dirty="0" err="1"/>
              <a:t>người</a:t>
            </a:r>
            <a:r>
              <a:rPr lang="vi-VN" dirty="0"/>
              <a:t> </a:t>
            </a:r>
            <a:r>
              <a:rPr lang="vi-VN" dirty="0" err="1"/>
              <a:t>dùng</a:t>
            </a:r>
            <a:endParaRPr lang="vi-VN" dirty="0"/>
          </a:p>
          <a:p>
            <a:r>
              <a:rPr lang="vi-VN" dirty="0" err="1"/>
              <a:t>Luồng</a:t>
            </a:r>
            <a:r>
              <a:rPr lang="en-US" dirty="0"/>
              <a:t> </a:t>
            </a:r>
            <a:r>
              <a:rPr lang="vi-VN" dirty="0"/>
              <a:t> </a:t>
            </a:r>
            <a:r>
              <a:rPr lang="vi-VN" dirty="0" err="1"/>
              <a:t>book</a:t>
            </a:r>
            <a:r>
              <a:rPr lang="vi-VN" dirty="0"/>
              <a:t> </a:t>
            </a:r>
            <a:r>
              <a:rPr lang="vi-VN" dirty="0" err="1"/>
              <a:t>một</a:t>
            </a:r>
            <a:r>
              <a:rPr lang="vi-VN" dirty="0"/>
              <a:t> </a:t>
            </a:r>
            <a:r>
              <a:rPr lang="vi-VN" dirty="0" err="1"/>
              <a:t>lần</a:t>
            </a:r>
            <a:r>
              <a:rPr lang="vi-VN" dirty="0"/>
              <a:t> </a:t>
            </a:r>
            <a:r>
              <a:rPr lang="vi-VN" dirty="0" err="1"/>
              <a:t>với</a:t>
            </a:r>
            <a:r>
              <a:rPr lang="vi-VN" dirty="0"/>
              <a:t> </a:t>
            </a:r>
            <a:r>
              <a:rPr lang="vi-VN" dirty="0" err="1"/>
              <a:t>nhiều</a:t>
            </a:r>
            <a:r>
              <a:rPr lang="vi-VN" dirty="0"/>
              <a:t> </a:t>
            </a:r>
            <a:r>
              <a:rPr lang="vi-VN" dirty="0" err="1"/>
              <a:t>khách</a:t>
            </a:r>
            <a:r>
              <a:rPr lang="vi-VN" dirty="0"/>
              <a:t> </a:t>
            </a:r>
            <a:r>
              <a:rPr lang="vi-VN" dirty="0" err="1"/>
              <a:t>hàng</a:t>
            </a:r>
            <a:r>
              <a:rPr lang="vi-VN" dirty="0"/>
              <a:t> </a:t>
            </a:r>
            <a:r>
              <a:rPr lang="en-US" dirty="0" err="1"/>
              <a:t>chưa</a:t>
            </a:r>
            <a:r>
              <a:rPr lang="en-US" dirty="0"/>
              <a:t> </a:t>
            </a:r>
            <a:r>
              <a:rPr lang="en-US" dirty="0" err="1"/>
              <a:t>tối</a:t>
            </a:r>
            <a:r>
              <a:rPr lang="en-US" dirty="0"/>
              <a:t> </a:t>
            </a:r>
            <a:r>
              <a:rPr lang="en-US" dirty="0" err="1"/>
              <a:t>ưu</a:t>
            </a:r>
            <a:r>
              <a:rPr lang="en-US" dirty="0"/>
              <a:t> 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hiệu</a:t>
            </a:r>
            <a:r>
              <a:rPr lang="en-US" dirty="0"/>
              <a:t> </a:t>
            </a:r>
            <a:r>
              <a:rPr lang="en-US" dirty="0" err="1"/>
              <a:t>suất</a:t>
            </a:r>
            <a:endParaRPr lang="en-US" dirty="0"/>
          </a:p>
          <a:p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mobile </a:t>
            </a:r>
            <a:r>
              <a:rPr lang="en-US" dirty="0" err="1"/>
              <a:t>chỉ</a:t>
            </a:r>
            <a:r>
              <a:rPr lang="en-US" dirty="0"/>
              <a:t> </a:t>
            </a:r>
            <a:r>
              <a:rPr lang="en-US" dirty="0" err="1"/>
              <a:t>phát</a:t>
            </a:r>
            <a:r>
              <a:rPr lang="en-US" dirty="0"/>
              <a:t> </a:t>
            </a:r>
            <a:r>
              <a:rPr lang="en-US" dirty="0" err="1"/>
              <a:t>triển</a:t>
            </a:r>
            <a:r>
              <a:rPr lang="en-US" dirty="0"/>
              <a:t> </a:t>
            </a:r>
            <a:r>
              <a:rPr lang="en-US" dirty="0" err="1"/>
              <a:t>môi</a:t>
            </a:r>
            <a:r>
              <a:rPr lang="en-US" dirty="0"/>
              <a:t> </a:t>
            </a:r>
            <a:r>
              <a:rPr lang="en-US" dirty="0" err="1"/>
              <a:t>trường</a:t>
            </a:r>
            <a:r>
              <a:rPr lang="en-US" dirty="0"/>
              <a:t> android </a:t>
            </a:r>
            <a:endParaRPr lang="vi-VN" dirty="0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3A5F81-B4CD-E645-946D-1EAC438AC6E1}" type="slidenum"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6828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26859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1"/>
          </p:nvPr>
        </p:nvSpPr>
        <p:spPr>
          <a:xfrm>
            <a:off x="6127531" y="0"/>
            <a:ext cx="3920358" cy="3484180"/>
          </a:xfrm>
          <a:custGeom>
            <a:avLst/>
            <a:gdLst>
              <a:gd name="connsiteX0" fmla="*/ 1417748 w 3920358"/>
              <a:gd name="connsiteY0" fmla="*/ 0 h 3484180"/>
              <a:gd name="connsiteX1" fmla="*/ 3920358 w 3920358"/>
              <a:gd name="connsiteY1" fmla="*/ 0 h 3484180"/>
              <a:gd name="connsiteX2" fmla="*/ 2502610 w 3920358"/>
              <a:gd name="connsiteY2" fmla="*/ 3484180 h 3484180"/>
              <a:gd name="connsiteX3" fmla="*/ 0 w 3920358"/>
              <a:gd name="connsiteY3" fmla="*/ 3484180 h 3484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20358" h="3484180">
                <a:moveTo>
                  <a:pt x="1417748" y="0"/>
                </a:moveTo>
                <a:lnTo>
                  <a:pt x="3920358" y="0"/>
                </a:lnTo>
                <a:lnTo>
                  <a:pt x="2502610" y="3484180"/>
                </a:lnTo>
                <a:lnTo>
                  <a:pt x="0" y="348418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160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id-ID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2"/>
          </p:nvPr>
        </p:nvSpPr>
        <p:spPr>
          <a:xfrm>
            <a:off x="2207173" y="3373820"/>
            <a:ext cx="3920358" cy="3484180"/>
          </a:xfrm>
          <a:custGeom>
            <a:avLst/>
            <a:gdLst>
              <a:gd name="connsiteX0" fmla="*/ 1417748 w 3920358"/>
              <a:gd name="connsiteY0" fmla="*/ 0 h 3484180"/>
              <a:gd name="connsiteX1" fmla="*/ 3920358 w 3920358"/>
              <a:gd name="connsiteY1" fmla="*/ 0 h 3484180"/>
              <a:gd name="connsiteX2" fmla="*/ 2502610 w 3920358"/>
              <a:gd name="connsiteY2" fmla="*/ 3484180 h 3484180"/>
              <a:gd name="connsiteX3" fmla="*/ 0 w 3920358"/>
              <a:gd name="connsiteY3" fmla="*/ 3484180 h 3484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20358" h="3484180">
                <a:moveTo>
                  <a:pt x="1417748" y="0"/>
                </a:moveTo>
                <a:lnTo>
                  <a:pt x="3920358" y="0"/>
                </a:lnTo>
                <a:lnTo>
                  <a:pt x="2502610" y="3484180"/>
                </a:lnTo>
                <a:lnTo>
                  <a:pt x="0" y="348418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160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id-ID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4135821" y="1686910"/>
            <a:ext cx="3920358" cy="3484180"/>
          </a:xfrm>
          <a:custGeom>
            <a:avLst/>
            <a:gdLst>
              <a:gd name="connsiteX0" fmla="*/ 1417748 w 3920358"/>
              <a:gd name="connsiteY0" fmla="*/ 0 h 3484180"/>
              <a:gd name="connsiteX1" fmla="*/ 3920358 w 3920358"/>
              <a:gd name="connsiteY1" fmla="*/ 0 h 3484180"/>
              <a:gd name="connsiteX2" fmla="*/ 2502610 w 3920358"/>
              <a:gd name="connsiteY2" fmla="*/ 3484180 h 3484180"/>
              <a:gd name="connsiteX3" fmla="*/ 0 w 3920358"/>
              <a:gd name="connsiteY3" fmla="*/ 3484180 h 3484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20358" h="3484180">
                <a:moveTo>
                  <a:pt x="1417748" y="0"/>
                </a:moveTo>
                <a:lnTo>
                  <a:pt x="3920358" y="0"/>
                </a:lnTo>
                <a:lnTo>
                  <a:pt x="2502610" y="3484180"/>
                </a:lnTo>
                <a:lnTo>
                  <a:pt x="0" y="3484180"/>
                </a:lnTo>
                <a:close/>
              </a:path>
            </a:pathLst>
          </a:custGeom>
          <a:effectLst/>
        </p:spPr>
        <p:txBody>
          <a:bodyPr wrap="square">
            <a:noAutofit/>
          </a:bodyPr>
          <a:lstStyle>
            <a:lvl1pPr marL="0" indent="0">
              <a:buNone/>
              <a:defRPr sz="160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087150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 nodePh="1">
                                  <p:stCondLst>
                                    <p:cond delay="75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 nodePh="1">
                                  <p:stCondLst>
                                    <p:cond delay="7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 nodePh="1">
                                  <p:stCondLst>
                                    <p:cond delay="75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8" grpId="0"/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2"/>
          <p:cNvSpPr>
            <a:spLocks noGrp="1"/>
          </p:cNvSpPr>
          <p:nvPr>
            <p:ph type="pic" sz="quarter" idx="12"/>
          </p:nvPr>
        </p:nvSpPr>
        <p:spPr>
          <a:xfrm>
            <a:off x="5532478" y="1339092"/>
            <a:ext cx="703222" cy="703222"/>
          </a:xfrm>
          <a:custGeom>
            <a:avLst/>
            <a:gdLst>
              <a:gd name="connsiteX0" fmla="*/ 186062 w 372124"/>
              <a:gd name="connsiteY0" fmla="*/ 0 h 372124"/>
              <a:gd name="connsiteX1" fmla="*/ 372124 w 372124"/>
              <a:gd name="connsiteY1" fmla="*/ 186062 h 372124"/>
              <a:gd name="connsiteX2" fmla="*/ 186062 w 372124"/>
              <a:gd name="connsiteY2" fmla="*/ 372124 h 372124"/>
              <a:gd name="connsiteX3" fmla="*/ 0 w 372124"/>
              <a:gd name="connsiteY3" fmla="*/ 186062 h 372124"/>
              <a:gd name="connsiteX4" fmla="*/ 186062 w 372124"/>
              <a:gd name="connsiteY4" fmla="*/ 0 h 372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2124" h="372124">
                <a:moveTo>
                  <a:pt x="186062" y="0"/>
                </a:moveTo>
                <a:cubicBezTo>
                  <a:pt x="288821" y="0"/>
                  <a:pt x="372124" y="83303"/>
                  <a:pt x="372124" y="186062"/>
                </a:cubicBezTo>
                <a:cubicBezTo>
                  <a:pt x="372124" y="288821"/>
                  <a:pt x="288821" y="372124"/>
                  <a:pt x="186062" y="372124"/>
                </a:cubicBezTo>
                <a:cubicBezTo>
                  <a:pt x="83303" y="372124"/>
                  <a:pt x="0" y="288821"/>
                  <a:pt x="0" y="186062"/>
                </a:cubicBezTo>
                <a:cubicBezTo>
                  <a:pt x="0" y="83303"/>
                  <a:pt x="83303" y="0"/>
                  <a:pt x="186062" y="0"/>
                </a:cubicBezTo>
                <a:close/>
              </a:path>
            </a:pathLst>
          </a:custGeom>
          <a:effectLst>
            <a:outerShdw blurRad="127000" dist="38100" dir="5400000" algn="t" rotWithShape="0">
              <a:schemeClr val="bg1">
                <a:lumMod val="50000"/>
                <a:alpha val="40000"/>
              </a:scheme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sz="100"/>
            </a:lvl1pPr>
          </a:lstStyle>
          <a:p>
            <a:endParaRPr lang="id-ID"/>
          </a:p>
        </p:txBody>
      </p:sp>
      <p:sp>
        <p:nvSpPr>
          <p:cNvPr id="7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5532478" y="2497956"/>
            <a:ext cx="703222" cy="703222"/>
          </a:xfrm>
          <a:custGeom>
            <a:avLst/>
            <a:gdLst>
              <a:gd name="connsiteX0" fmla="*/ 186062 w 372124"/>
              <a:gd name="connsiteY0" fmla="*/ 0 h 372124"/>
              <a:gd name="connsiteX1" fmla="*/ 372124 w 372124"/>
              <a:gd name="connsiteY1" fmla="*/ 186062 h 372124"/>
              <a:gd name="connsiteX2" fmla="*/ 186062 w 372124"/>
              <a:gd name="connsiteY2" fmla="*/ 372124 h 372124"/>
              <a:gd name="connsiteX3" fmla="*/ 0 w 372124"/>
              <a:gd name="connsiteY3" fmla="*/ 186062 h 372124"/>
              <a:gd name="connsiteX4" fmla="*/ 186062 w 372124"/>
              <a:gd name="connsiteY4" fmla="*/ 0 h 372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2124" h="372124">
                <a:moveTo>
                  <a:pt x="186062" y="0"/>
                </a:moveTo>
                <a:cubicBezTo>
                  <a:pt x="288821" y="0"/>
                  <a:pt x="372124" y="83303"/>
                  <a:pt x="372124" y="186062"/>
                </a:cubicBezTo>
                <a:cubicBezTo>
                  <a:pt x="372124" y="288821"/>
                  <a:pt x="288821" y="372124"/>
                  <a:pt x="186062" y="372124"/>
                </a:cubicBezTo>
                <a:cubicBezTo>
                  <a:pt x="83303" y="372124"/>
                  <a:pt x="0" y="288821"/>
                  <a:pt x="0" y="186062"/>
                </a:cubicBezTo>
                <a:cubicBezTo>
                  <a:pt x="0" y="83303"/>
                  <a:pt x="83303" y="0"/>
                  <a:pt x="186062" y="0"/>
                </a:cubicBezTo>
                <a:close/>
              </a:path>
            </a:pathLst>
          </a:custGeom>
          <a:effectLst>
            <a:outerShdw blurRad="127000" dist="38100" dir="5400000" algn="t" rotWithShape="0">
              <a:schemeClr val="bg1">
                <a:lumMod val="50000"/>
                <a:alpha val="40000"/>
              </a:scheme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sz="100"/>
            </a:lvl1pPr>
          </a:lstStyle>
          <a:p>
            <a:endParaRPr lang="id-ID"/>
          </a:p>
        </p:txBody>
      </p:sp>
      <p:sp>
        <p:nvSpPr>
          <p:cNvPr id="8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5532478" y="3656822"/>
            <a:ext cx="703222" cy="703222"/>
          </a:xfrm>
          <a:custGeom>
            <a:avLst/>
            <a:gdLst>
              <a:gd name="connsiteX0" fmla="*/ 186062 w 372124"/>
              <a:gd name="connsiteY0" fmla="*/ 0 h 372124"/>
              <a:gd name="connsiteX1" fmla="*/ 372124 w 372124"/>
              <a:gd name="connsiteY1" fmla="*/ 186062 h 372124"/>
              <a:gd name="connsiteX2" fmla="*/ 186062 w 372124"/>
              <a:gd name="connsiteY2" fmla="*/ 372124 h 372124"/>
              <a:gd name="connsiteX3" fmla="*/ 0 w 372124"/>
              <a:gd name="connsiteY3" fmla="*/ 186062 h 372124"/>
              <a:gd name="connsiteX4" fmla="*/ 186062 w 372124"/>
              <a:gd name="connsiteY4" fmla="*/ 0 h 372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2124" h="372124">
                <a:moveTo>
                  <a:pt x="186062" y="0"/>
                </a:moveTo>
                <a:cubicBezTo>
                  <a:pt x="288821" y="0"/>
                  <a:pt x="372124" y="83303"/>
                  <a:pt x="372124" y="186062"/>
                </a:cubicBezTo>
                <a:cubicBezTo>
                  <a:pt x="372124" y="288821"/>
                  <a:pt x="288821" y="372124"/>
                  <a:pt x="186062" y="372124"/>
                </a:cubicBezTo>
                <a:cubicBezTo>
                  <a:pt x="83303" y="372124"/>
                  <a:pt x="0" y="288821"/>
                  <a:pt x="0" y="186062"/>
                </a:cubicBezTo>
                <a:cubicBezTo>
                  <a:pt x="0" y="83303"/>
                  <a:pt x="83303" y="0"/>
                  <a:pt x="186062" y="0"/>
                </a:cubicBezTo>
                <a:close/>
              </a:path>
            </a:pathLst>
          </a:custGeom>
          <a:effectLst>
            <a:outerShdw blurRad="127000" dist="38100" dir="5400000" algn="t" rotWithShape="0">
              <a:schemeClr val="bg1">
                <a:lumMod val="50000"/>
                <a:alpha val="40000"/>
              </a:scheme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sz="100"/>
            </a:lvl1pPr>
          </a:lstStyle>
          <a:p>
            <a:endParaRPr lang="id-ID"/>
          </a:p>
        </p:txBody>
      </p:sp>
      <p:sp>
        <p:nvSpPr>
          <p:cNvPr id="9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5532478" y="4815686"/>
            <a:ext cx="703222" cy="703222"/>
          </a:xfrm>
          <a:custGeom>
            <a:avLst/>
            <a:gdLst>
              <a:gd name="connsiteX0" fmla="*/ 186062 w 372124"/>
              <a:gd name="connsiteY0" fmla="*/ 0 h 372124"/>
              <a:gd name="connsiteX1" fmla="*/ 372124 w 372124"/>
              <a:gd name="connsiteY1" fmla="*/ 186062 h 372124"/>
              <a:gd name="connsiteX2" fmla="*/ 186062 w 372124"/>
              <a:gd name="connsiteY2" fmla="*/ 372124 h 372124"/>
              <a:gd name="connsiteX3" fmla="*/ 0 w 372124"/>
              <a:gd name="connsiteY3" fmla="*/ 186062 h 372124"/>
              <a:gd name="connsiteX4" fmla="*/ 186062 w 372124"/>
              <a:gd name="connsiteY4" fmla="*/ 0 h 372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2124" h="372124">
                <a:moveTo>
                  <a:pt x="186062" y="0"/>
                </a:moveTo>
                <a:cubicBezTo>
                  <a:pt x="288821" y="0"/>
                  <a:pt x="372124" y="83303"/>
                  <a:pt x="372124" y="186062"/>
                </a:cubicBezTo>
                <a:cubicBezTo>
                  <a:pt x="372124" y="288821"/>
                  <a:pt x="288821" y="372124"/>
                  <a:pt x="186062" y="372124"/>
                </a:cubicBezTo>
                <a:cubicBezTo>
                  <a:pt x="83303" y="372124"/>
                  <a:pt x="0" y="288821"/>
                  <a:pt x="0" y="186062"/>
                </a:cubicBezTo>
                <a:cubicBezTo>
                  <a:pt x="0" y="83303"/>
                  <a:pt x="83303" y="0"/>
                  <a:pt x="186062" y="0"/>
                </a:cubicBezTo>
                <a:close/>
              </a:path>
            </a:pathLst>
          </a:custGeom>
          <a:effectLst>
            <a:outerShdw blurRad="127000" dist="38100" dir="5400000" algn="t" rotWithShape="0">
              <a:schemeClr val="bg1">
                <a:lumMod val="50000"/>
                <a:alpha val="40000"/>
              </a:scheme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sz="100"/>
            </a:lvl1pPr>
          </a:lstStyle>
          <a:p>
            <a:endParaRPr lang="id-ID"/>
          </a:p>
        </p:txBody>
      </p:sp>
      <p:sp>
        <p:nvSpPr>
          <p:cNvPr id="10" name="Rectangle 2"/>
          <p:cNvSpPr/>
          <p:nvPr userDrawn="1"/>
        </p:nvSpPr>
        <p:spPr>
          <a:xfrm>
            <a:off x="8421914" y="0"/>
            <a:ext cx="3770085" cy="6872514"/>
          </a:xfrm>
          <a:custGeom>
            <a:avLst/>
            <a:gdLst>
              <a:gd name="connsiteX0" fmla="*/ 0 w 2057400"/>
              <a:gd name="connsiteY0" fmla="*/ 0 h 6858000"/>
              <a:gd name="connsiteX1" fmla="*/ 2057400 w 2057400"/>
              <a:gd name="connsiteY1" fmla="*/ 0 h 6858000"/>
              <a:gd name="connsiteX2" fmla="*/ 2057400 w 2057400"/>
              <a:gd name="connsiteY2" fmla="*/ 6858000 h 6858000"/>
              <a:gd name="connsiteX3" fmla="*/ 0 w 2057400"/>
              <a:gd name="connsiteY3" fmla="*/ 6858000 h 6858000"/>
              <a:gd name="connsiteX4" fmla="*/ 0 w 2057400"/>
              <a:gd name="connsiteY4" fmla="*/ 0 h 6858000"/>
              <a:gd name="connsiteX0" fmla="*/ 1712685 w 3770085"/>
              <a:gd name="connsiteY0" fmla="*/ 0 h 6872514"/>
              <a:gd name="connsiteX1" fmla="*/ 3770085 w 3770085"/>
              <a:gd name="connsiteY1" fmla="*/ 0 h 6872514"/>
              <a:gd name="connsiteX2" fmla="*/ 3770085 w 3770085"/>
              <a:gd name="connsiteY2" fmla="*/ 6858000 h 6872514"/>
              <a:gd name="connsiteX3" fmla="*/ 0 w 3770085"/>
              <a:gd name="connsiteY3" fmla="*/ 6872514 h 6872514"/>
              <a:gd name="connsiteX4" fmla="*/ 1712685 w 3770085"/>
              <a:gd name="connsiteY4" fmla="*/ 0 h 6872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70085" h="6872514">
                <a:moveTo>
                  <a:pt x="1712685" y="0"/>
                </a:moveTo>
                <a:lnTo>
                  <a:pt x="3770085" y="0"/>
                </a:lnTo>
                <a:lnTo>
                  <a:pt x="3770085" y="6858000"/>
                </a:lnTo>
                <a:lnTo>
                  <a:pt x="0" y="6872514"/>
                </a:lnTo>
                <a:lnTo>
                  <a:pt x="171268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72587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grpId="0" nodeType="withEffect" nodePh="1">
                                  <p:stCondLst>
                                    <p:cond delay="1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 nodePh="1">
                                  <p:stCondLst>
                                    <p:cond delay="1250"/>
                                  </p:stCondLst>
                                  <p:endCondLst>
                                    <p:cond evt="begin" delay="0">
                                      <p:tn val="1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 nodePh="1">
                                  <p:stCondLst>
                                    <p:cond delay="1250"/>
                                  </p:stCondLst>
                                  <p:endCondLst>
                                    <p:cond evt="begin" delay="0">
                                      <p:tn val="1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 nodePh="1">
                                  <p:stCondLst>
                                    <p:cond delay="1250"/>
                                  </p:stCondLst>
                                  <p:endCondLst>
                                    <p:cond evt="begin" delay="0">
                                      <p:tn val="2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 animBg="1"/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" name="Picture Placeholder 1"/>
          <p:cNvSpPr>
            <a:spLocks noGrp="1"/>
          </p:cNvSpPr>
          <p:nvPr>
            <p:ph type="pic" sz="quarter" idx="11"/>
          </p:nvPr>
        </p:nvSpPr>
        <p:spPr>
          <a:xfrm>
            <a:off x="4965171" y="3552572"/>
            <a:ext cx="2261659" cy="2261659"/>
          </a:xfrm>
          <a:custGeom>
            <a:avLst/>
            <a:gdLst>
              <a:gd name="connsiteX0" fmla="*/ 1130830 w 2261659"/>
              <a:gd name="connsiteY0" fmla="*/ 0 h 2261659"/>
              <a:gd name="connsiteX1" fmla="*/ 2261659 w 2261659"/>
              <a:gd name="connsiteY1" fmla="*/ 1130830 h 2261659"/>
              <a:gd name="connsiteX2" fmla="*/ 1130830 w 2261659"/>
              <a:gd name="connsiteY2" fmla="*/ 2261659 h 2261659"/>
              <a:gd name="connsiteX3" fmla="*/ 0 w 2261659"/>
              <a:gd name="connsiteY3" fmla="*/ 1130830 h 22616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61659" h="2261659">
                <a:moveTo>
                  <a:pt x="1130830" y="0"/>
                </a:moveTo>
                <a:lnTo>
                  <a:pt x="2261659" y="1130830"/>
                </a:lnTo>
                <a:lnTo>
                  <a:pt x="1130830" y="2261659"/>
                </a:lnTo>
                <a:lnTo>
                  <a:pt x="0" y="1130830"/>
                </a:lnTo>
                <a:close/>
              </a:path>
            </a:pathLst>
          </a:custGeom>
          <a:effectLst>
            <a:outerShdw blurRad="254000" dist="63500" dir="5400000" algn="t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id-ID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6238582" y="2298170"/>
            <a:ext cx="2261659" cy="2261659"/>
          </a:xfrm>
          <a:custGeom>
            <a:avLst/>
            <a:gdLst>
              <a:gd name="connsiteX0" fmla="*/ 1130830 w 2261659"/>
              <a:gd name="connsiteY0" fmla="*/ 0 h 2261659"/>
              <a:gd name="connsiteX1" fmla="*/ 2261659 w 2261659"/>
              <a:gd name="connsiteY1" fmla="*/ 1130830 h 2261659"/>
              <a:gd name="connsiteX2" fmla="*/ 1130830 w 2261659"/>
              <a:gd name="connsiteY2" fmla="*/ 2261659 h 2261659"/>
              <a:gd name="connsiteX3" fmla="*/ 0 w 2261659"/>
              <a:gd name="connsiteY3" fmla="*/ 1130830 h 22616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61659" h="2261659">
                <a:moveTo>
                  <a:pt x="1130830" y="0"/>
                </a:moveTo>
                <a:lnTo>
                  <a:pt x="2261659" y="1130830"/>
                </a:lnTo>
                <a:lnTo>
                  <a:pt x="1130830" y="2261659"/>
                </a:lnTo>
                <a:lnTo>
                  <a:pt x="0" y="1130830"/>
                </a:lnTo>
                <a:close/>
              </a:path>
            </a:pathLst>
          </a:custGeom>
          <a:effectLst>
            <a:outerShdw blurRad="254000" dist="63500" dir="5400000" algn="t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id-ID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3691757" y="2298170"/>
            <a:ext cx="2261659" cy="2261659"/>
          </a:xfrm>
          <a:custGeom>
            <a:avLst/>
            <a:gdLst>
              <a:gd name="connsiteX0" fmla="*/ 1130830 w 2261659"/>
              <a:gd name="connsiteY0" fmla="*/ 0 h 2261659"/>
              <a:gd name="connsiteX1" fmla="*/ 2261659 w 2261659"/>
              <a:gd name="connsiteY1" fmla="*/ 1130830 h 2261659"/>
              <a:gd name="connsiteX2" fmla="*/ 1130830 w 2261659"/>
              <a:gd name="connsiteY2" fmla="*/ 2261659 h 2261659"/>
              <a:gd name="connsiteX3" fmla="*/ 0 w 2261659"/>
              <a:gd name="connsiteY3" fmla="*/ 1130830 h 22616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61659" h="2261659">
                <a:moveTo>
                  <a:pt x="1130830" y="0"/>
                </a:moveTo>
                <a:lnTo>
                  <a:pt x="2261659" y="1130830"/>
                </a:lnTo>
                <a:lnTo>
                  <a:pt x="1130830" y="2261659"/>
                </a:lnTo>
                <a:lnTo>
                  <a:pt x="0" y="1130830"/>
                </a:lnTo>
                <a:close/>
              </a:path>
            </a:pathLst>
          </a:custGeom>
          <a:effectLst>
            <a:outerShdw blurRad="254000" dist="63500" dir="5400000" algn="t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id-ID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4965171" y="1043769"/>
            <a:ext cx="2261659" cy="2261659"/>
          </a:xfrm>
          <a:custGeom>
            <a:avLst/>
            <a:gdLst>
              <a:gd name="connsiteX0" fmla="*/ 1130830 w 2261659"/>
              <a:gd name="connsiteY0" fmla="*/ 0 h 2261659"/>
              <a:gd name="connsiteX1" fmla="*/ 2261659 w 2261659"/>
              <a:gd name="connsiteY1" fmla="*/ 1130830 h 2261659"/>
              <a:gd name="connsiteX2" fmla="*/ 1130830 w 2261659"/>
              <a:gd name="connsiteY2" fmla="*/ 2261659 h 2261659"/>
              <a:gd name="connsiteX3" fmla="*/ 0 w 2261659"/>
              <a:gd name="connsiteY3" fmla="*/ 1130830 h 22616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61659" h="2261659">
                <a:moveTo>
                  <a:pt x="1130830" y="0"/>
                </a:moveTo>
                <a:lnTo>
                  <a:pt x="2261659" y="1130830"/>
                </a:lnTo>
                <a:lnTo>
                  <a:pt x="1130830" y="2261659"/>
                </a:lnTo>
                <a:lnTo>
                  <a:pt x="0" y="1130830"/>
                </a:lnTo>
                <a:close/>
              </a:path>
            </a:pathLst>
          </a:custGeom>
          <a:effectLst>
            <a:outerShdw blurRad="254000" dist="63500" dir="5400000" algn="t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123324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" grpId="0"/>
      <p:bldP spid="3" grpId="0"/>
      <p:bldP spid="4" grpId="0"/>
      <p:bldP spid="5" grpId="0"/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7613794" y="3794290"/>
            <a:ext cx="1665671" cy="1755174"/>
          </a:xfrm>
          <a:custGeom>
            <a:avLst/>
            <a:gdLst>
              <a:gd name="connsiteX0" fmla="*/ 12647 w 2049737"/>
              <a:gd name="connsiteY0" fmla="*/ 0 h 2159877"/>
              <a:gd name="connsiteX1" fmla="*/ 2037090 w 2049737"/>
              <a:gd name="connsiteY1" fmla="*/ 0 h 2159877"/>
              <a:gd name="connsiteX2" fmla="*/ 2049737 w 2049737"/>
              <a:gd name="connsiteY2" fmla="*/ 12647 h 2159877"/>
              <a:gd name="connsiteX3" fmla="*/ 2049737 w 2049737"/>
              <a:gd name="connsiteY3" fmla="*/ 2147230 h 2159877"/>
              <a:gd name="connsiteX4" fmla="*/ 2037090 w 2049737"/>
              <a:gd name="connsiteY4" fmla="*/ 2159877 h 2159877"/>
              <a:gd name="connsiteX5" fmla="*/ 12647 w 2049737"/>
              <a:gd name="connsiteY5" fmla="*/ 2159877 h 2159877"/>
              <a:gd name="connsiteX6" fmla="*/ 0 w 2049737"/>
              <a:gd name="connsiteY6" fmla="*/ 2147230 h 2159877"/>
              <a:gd name="connsiteX7" fmla="*/ 0 w 2049737"/>
              <a:gd name="connsiteY7" fmla="*/ 12647 h 2159877"/>
              <a:gd name="connsiteX8" fmla="*/ 12647 w 2049737"/>
              <a:gd name="connsiteY8" fmla="*/ 0 h 2159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49737" h="2159877">
                <a:moveTo>
                  <a:pt x="12647" y="0"/>
                </a:moveTo>
                <a:lnTo>
                  <a:pt x="2037090" y="0"/>
                </a:lnTo>
                <a:cubicBezTo>
                  <a:pt x="2044075" y="0"/>
                  <a:pt x="2049737" y="5662"/>
                  <a:pt x="2049737" y="12647"/>
                </a:cubicBezTo>
                <a:lnTo>
                  <a:pt x="2049737" y="2147230"/>
                </a:lnTo>
                <a:cubicBezTo>
                  <a:pt x="2049737" y="2154215"/>
                  <a:pt x="2044075" y="2159877"/>
                  <a:pt x="2037090" y="2159877"/>
                </a:cubicBezTo>
                <a:lnTo>
                  <a:pt x="12647" y="2159877"/>
                </a:lnTo>
                <a:cubicBezTo>
                  <a:pt x="5662" y="2159877"/>
                  <a:pt x="0" y="2154215"/>
                  <a:pt x="0" y="2147230"/>
                </a:cubicBezTo>
                <a:lnTo>
                  <a:pt x="0" y="12647"/>
                </a:lnTo>
                <a:cubicBezTo>
                  <a:pt x="0" y="5662"/>
                  <a:pt x="5662" y="0"/>
                  <a:pt x="1264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id-ID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9548154" y="3794290"/>
            <a:ext cx="1665671" cy="1755174"/>
          </a:xfrm>
          <a:custGeom>
            <a:avLst/>
            <a:gdLst>
              <a:gd name="connsiteX0" fmla="*/ 12647 w 2049737"/>
              <a:gd name="connsiteY0" fmla="*/ 0 h 2159877"/>
              <a:gd name="connsiteX1" fmla="*/ 2037090 w 2049737"/>
              <a:gd name="connsiteY1" fmla="*/ 0 h 2159877"/>
              <a:gd name="connsiteX2" fmla="*/ 2049737 w 2049737"/>
              <a:gd name="connsiteY2" fmla="*/ 12647 h 2159877"/>
              <a:gd name="connsiteX3" fmla="*/ 2049737 w 2049737"/>
              <a:gd name="connsiteY3" fmla="*/ 2147230 h 2159877"/>
              <a:gd name="connsiteX4" fmla="*/ 2037090 w 2049737"/>
              <a:gd name="connsiteY4" fmla="*/ 2159877 h 2159877"/>
              <a:gd name="connsiteX5" fmla="*/ 12647 w 2049737"/>
              <a:gd name="connsiteY5" fmla="*/ 2159877 h 2159877"/>
              <a:gd name="connsiteX6" fmla="*/ 0 w 2049737"/>
              <a:gd name="connsiteY6" fmla="*/ 2147230 h 2159877"/>
              <a:gd name="connsiteX7" fmla="*/ 0 w 2049737"/>
              <a:gd name="connsiteY7" fmla="*/ 12647 h 2159877"/>
              <a:gd name="connsiteX8" fmla="*/ 12647 w 2049737"/>
              <a:gd name="connsiteY8" fmla="*/ 0 h 2159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49737" h="2159877">
                <a:moveTo>
                  <a:pt x="12647" y="0"/>
                </a:moveTo>
                <a:lnTo>
                  <a:pt x="2037090" y="0"/>
                </a:lnTo>
                <a:cubicBezTo>
                  <a:pt x="2044075" y="0"/>
                  <a:pt x="2049737" y="5662"/>
                  <a:pt x="2049737" y="12647"/>
                </a:cubicBezTo>
                <a:lnTo>
                  <a:pt x="2049737" y="2147230"/>
                </a:lnTo>
                <a:cubicBezTo>
                  <a:pt x="2049737" y="2154215"/>
                  <a:pt x="2044075" y="2159877"/>
                  <a:pt x="2037090" y="2159877"/>
                </a:cubicBezTo>
                <a:lnTo>
                  <a:pt x="12647" y="2159877"/>
                </a:lnTo>
                <a:cubicBezTo>
                  <a:pt x="5662" y="2159877"/>
                  <a:pt x="0" y="2154215"/>
                  <a:pt x="0" y="2147230"/>
                </a:cubicBezTo>
                <a:lnTo>
                  <a:pt x="0" y="12647"/>
                </a:lnTo>
                <a:cubicBezTo>
                  <a:pt x="0" y="5662"/>
                  <a:pt x="5662" y="0"/>
                  <a:pt x="1264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id-ID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5295368" y="3794289"/>
            <a:ext cx="2049737" cy="2159877"/>
          </a:xfrm>
          <a:custGeom>
            <a:avLst/>
            <a:gdLst>
              <a:gd name="connsiteX0" fmla="*/ 12647 w 2049737"/>
              <a:gd name="connsiteY0" fmla="*/ 0 h 2159877"/>
              <a:gd name="connsiteX1" fmla="*/ 2037090 w 2049737"/>
              <a:gd name="connsiteY1" fmla="*/ 0 h 2159877"/>
              <a:gd name="connsiteX2" fmla="*/ 2049737 w 2049737"/>
              <a:gd name="connsiteY2" fmla="*/ 12647 h 2159877"/>
              <a:gd name="connsiteX3" fmla="*/ 2049737 w 2049737"/>
              <a:gd name="connsiteY3" fmla="*/ 2147230 h 2159877"/>
              <a:gd name="connsiteX4" fmla="*/ 2037090 w 2049737"/>
              <a:gd name="connsiteY4" fmla="*/ 2159877 h 2159877"/>
              <a:gd name="connsiteX5" fmla="*/ 12647 w 2049737"/>
              <a:gd name="connsiteY5" fmla="*/ 2159877 h 2159877"/>
              <a:gd name="connsiteX6" fmla="*/ 0 w 2049737"/>
              <a:gd name="connsiteY6" fmla="*/ 2147230 h 2159877"/>
              <a:gd name="connsiteX7" fmla="*/ 0 w 2049737"/>
              <a:gd name="connsiteY7" fmla="*/ 12647 h 2159877"/>
              <a:gd name="connsiteX8" fmla="*/ 12647 w 2049737"/>
              <a:gd name="connsiteY8" fmla="*/ 0 h 2159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49737" h="2159877">
                <a:moveTo>
                  <a:pt x="12647" y="0"/>
                </a:moveTo>
                <a:lnTo>
                  <a:pt x="2037090" y="0"/>
                </a:lnTo>
                <a:cubicBezTo>
                  <a:pt x="2044075" y="0"/>
                  <a:pt x="2049737" y="5662"/>
                  <a:pt x="2049737" y="12647"/>
                </a:cubicBezTo>
                <a:lnTo>
                  <a:pt x="2049737" y="2147230"/>
                </a:lnTo>
                <a:cubicBezTo>
                  <a:pt x="2049737" y="2154215"/>
                  <a:pt x="2044075" y="2159877"/>
                  <a:pt x="2037090" y="2159877"/>
                </a:cubicBezTo>
                <a:lnTo>
                  <a:pt x="12647" y="2159877"/>
                </a:lnTo>
                <a:cubicBezTo>
                  <a:pt x="5662" y="2159877"/>
                  <a:pt x="0" y="2154215"/>
                  <a:pt x="0" y="2147230"/>
                </a:cubicBezTo>
                <a:lnTo>
                  <a:pt x="0" y="12647"/>
                </a:lnTo>
                <a:cubicBezTo>
                  <a:pt x="0" y="5662"/>
                  <a:pt x="5662" y="0"/>
                  <a:pt x="12647" y="0"/>
                </a:cubicBezTo>
                <a:close/>
              </a:path>
            </a:pathLst>
          </a:custGeom>
          <a:effectLst>
            <a:outerShdw blurRad="381000" algn="ctr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138971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 nodePh="1">
                                  <p:stCondLst>
                                    <p:cond delay="75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 nodePh="1">
                                  <p:stCondLst>
                                    <p:cond delay="100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7" grpId="0"/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/>
          <p:cNvSpPr>
            <a:spLocks noGrp="1"/>
          </p:cNvSpPr>
          <p:nvPr>
            <p:ph type="pic" sz="quarter" idx="10"/>
          </p:nvPr>
        </p:nvSpPr>
        <p:spPr>
          <a:xfrm>
            <a:off x="0" y="-1"/>
            <a:ext cx="6337738" cy="6858000"/>
          </a:xfrm>
          <a:custGeom>
            <a:avLst/>
            <a:gdLst>
              <a:gd name="connsiteX0" fmla="*/ 1203228 w 6337738"/>
              <a:gd name="connsiteY0" fmla="*/ 3357153 h 6858000"/>
              <a:gd name="connsiteX1" fmla="*/ 5183898 w 6337738"/>
              <a:gd name="connsiteY1" fmla="*/ 3357153 h 6858000"/>
              <a:gd name="connsiteX2" fmla="*/ 3980670 w 6337738"/>
              <a:gd name="connsiteY2" fmla="*/ 6858000 h 6858000"/>
              <a:gd name="connsiteX3" fmla="*/ 0 w 6337738"/>
              <a:gd name="connsiteY3" fmla="*/ 6858000 h 6858000"/>
              <a:gd name="connsiteX4" fmla="*/ 2357068 w 6337738"/>
              <a:gd name="connsiteY4" fmla="*/ 0 h 6858000"/>
              <a:gd name="connsiteX5" fmla="*/ 6337738 w 6337738"/>
              <a:gd name="connsiteY5" fmla="*/ 0 h 6858000"/>
              <a:gd name="connsiteX6" fmla="*/ 5735376 w 6337738"/>
              <a:gd name="connsiteY6" fmla="*/ 1752601 h 6858000"/>
              <a:gd name="connsiteX7" fmla="*/ 1754706 w 6337738"/>
              <a:gd name="connsiteY7" fmla="*/ 175260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337738" h="6858000">
                <a:moveTo>
                  <a:pt x="1203228" y="3357153"/>
                </a:moveTo>
                <a:lnTo>
                  <a:pt x="5183898" y="3357153"/>
                </a:lnTo>
                <a:lnTo>
                  <a:pt x="3980670" y="6858000"/>
                </a:lnTo>
                <a:lnTo>
                  <a:pt x="0" y="6858000"/>
                </a:lnTo>
                <a:close/>
                <a:moveTo>
                  <a:pt x="2357068" y="0"/>
                </a:moveTo>
                <a:lnTo>
                  <a:pt x="6337738" y="0"/>
                </a:lnTo>
                <a:lnTo>
                  <a:pt x="5735376" y="1752601"/>
                </a:lnTo>
                <a:lnTo>
                  <a:pt x="1754706" y="1752601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900799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 nodePh="1">
                                  <p:stCondLst>
                                    <p:cond delay="75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2"/>
          </p:nvPr>
        </p:nvSpPr>
        <p:spPr>
          <a:xfrm>
            <a:off x="4831123" y="2073729"/>
            <a:ext cx="2529755" cy="1709995"/>
          </a:xfrm>
          <a:custGeom>
            <a:avLst/>
            <a:gdLst>
              <a:gd name="connsiteX0" fmla="*/ 15869 w 2529755"/>
              <a:gd name="connsiteY0" fmla="*/ 0 h 1709995"/>
              <a:gd name="connsiteX1" fmla="*/ 2513886 w 2529755"/>
              <a:gd name="connsiteY1" fmla="*/ 0 h 1709995"/>
              <a:gd name="connsiteX2" fmla="*/ 2529755 w 2529755"/>
              <a:gd name="connsiteY2" fmla="*/ 15869 h 1709995"/>
              <a:gd name="connsiteX3" fmla="*/ 2529755 w 2529755"/>
              <a:gd name="connsiteY3" fmla="*/ 1709995 h 1709995"/>
              <a:gd name="connsiteX4" fmla="*/ 0 w 2529755"/>
              <a:gd name="connsiteY4" fmla="*/ 1709995 h 1709995"/>
              <a:gd name="connsiteX5" fmla="*/ 0 w 2529755"/>
              <a:gd name="connsiteY5" fmla="*/ 15869 h 1709995"/>
              <a:gd name="connsiteX6" fmla="*/ 15869 w 2529755"/>
              <a:gd name="connsiteY6" fmla="*/ 0 h 1709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29755" h="1709995">
                <a:moveTo>
                  <a:pt x="15869" y="0"/>
                </a:moveTo>
                <a:lnTo>
                  <a:pt x="2513886" y="0"/>
                </a:lnTo>
                <a:cubicBezTo>
                  <a:pt x="2522650" y="0"/>
                  <a:pt x="2529755" y="7105"/>
                  <a:pt x="2529755" y="15869"/>
                </a:cubicBezTo>
                <a:lnTo>
                  <a:pt x="2529755" y="1709995"/>
                </a:lnTo>
                <a:lnTo>
                  <a:pt x="0" y="1709995"/>
                </a:lnTo>
                <a:lnTo>
                  <a:pt x="0" y="15869"/>
                </a:lnTo>
                <a:cubicBezTo>
                  <a:pt x="0" y="7105"/>
                  <a:pt x="7105" y="0"/>
                  <a:pt x="1586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id-ID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7891368" y="2073729"/>
            <a:ext cx="2529755" cy="1709995"/>
          </a:xfrm>
          <a:custGeom>
            <a:avLst/>
            <a:gdLst>
              <a:gd name="connsiteX0" fmla="*/ 15869 w 2529755"/>
              <a:gd name="connsiteY0" fmla="*/ 0 h 1709995"/>
              <a:gd name="connsiteX1" fmla="*/ 2513886 w 2529755"/>
              <a:gd name="connsiteY1" fmla="*/ 0 h 1709995"/>
              <a:gd name="connsiteX2" fmla="*/ 2529755 w 2529755"/>
              <a:gd name="connsiteY2" fmla="*/ 15869 h 1709995"/>
              <a:gd name="connsiteX3" fmla="*/ 2529755 w 2529755"/>
              <a:gd name="connsiteY3" fmla="*/ 1709995 h 1709995"/>
              <a:gd name="connsiteX4" fmla="*/ 0 w 2529755"/>
              <a:gd name="connsiteY4" fmla="*/ 1709995 h 1709995"/>
              <a:gd name="connsiteX5" fmla="*/ 0 w 2529755"/>
              <a:gd name="connsiteY5" fmla="*/ 15869 h 1709995"/>
              <a:gd name="connsiteX6" fmla="*/ 15869 w 2529755"/>
              <a:gd name="connsiteY6" fmla="*/ 0 h 1709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29755" h="1709995">
                <a:moveTo>
                  <a:pt x="15869" y="0"/>
                </a:moveTo>
                <a:lnTo>
                  <a:pt x="2513886" y="0"/>
                </a:lnTo>
                <a:cubicBezTo>
                  <a:pt x="2522650" y="0"/>
                  <a:pt x="2529755" y="7105"/>
                  <a:pt x="2529755" y="15869"/>
                </a:cubicBezTo>
                <a:lnTo>
                  <a:pt x="2529755" y="1709995"/>
                </a:lnTo>
                <a:lnTo>
                  <a:pt x="0" y="1709995"/>
                </a:lnTo>
                <a:lnTo>
                  <a:pt x="0" y="15869"/>
                </a:lnTo>
                <a:cubicBezTo>
                  <a:pt x="0" y="7105"/>
                  <a:pt x="7105" y="0"/>
                  <a:pt x="1586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id-ID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1"/>
          </p:nvPr>
        </p:nvSpPr>
        <p:spPr>
          <a:xfrm>
            <a:off x="1770877" y="2073729"/>
            <a:ext cx="2529755" cy="1709995"/>
          </a:xfrm>
          <a:custGeom>
            <a:avLst/>
            <a:gdLst>
              <a:gd name="connsiteX0" fmla="*/ 15869 w 2529755"/>
              <a:gd name="connsiteY0" fmla="*/ 0 h 1709995"/>
              <a:gd name="connsiteX1" fmla="*/ 2513886 w 2529755"/>
              <a:gd name="connsiteY1" fmla="*/ 0 h 1709995"/>
              <a:gd name="connsiteX2" fmla="*/ 2529755 w 2529755"/>
              <a:gd name="connsiteY2" fmla="*/ 15869 h 1709995"/>
              <a:gd name="connsiteX3" fmla="*/ 2529755 w 2529755"/>
              <a:gd name="connsiteY3" fmla="*/ 1709995 h 1709995"/>
              <a:gd name="connsiteX4" fmla="*/ 0 w 2529755"/>
              <a:gd name="connsiteY4" fmla="*/ 1709995 h 1709995"/>
              <a:gd name="connsiteX5" fmla="*/ 0 w 2529755"/>
              <a:gd name="connsiteY5" fmla="*/ 15869 h 1709995"/>
              <a:gd name="connsiteX6" fmla="*/ 15869 w 2529755"/>
              <a:gd name="connsiteY6" fmla="*/ 0 h 1709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29755" h="1709995">
                <a:moveTo>
                  <a:pt x="15869" y="0"/>
                </a:moveTo>
                <a:lnTo>
                  <a:pt x="2513886" y="0"/>
                </a:lnTo>
                <a:cubicBezTo>
                  <a:pt x="2522650" y="0"/>
                  <a:pt x="2529755" y="7105"/>
                  <a:pt x="2529755" y="15869"/>
                </a:cubicBezTo>
                <a:lnTo>
                  <a:pt x="2529755" y="1709995"/>
                </a:lnTo>
                <a:lnTo>
                  <a:pt x="0" y="1709995"/>
                </a:lnTo>
                <a:lnTo>
                  <a:pt x="0" y="15869"/>
                </a:lnTo>
                <a:cubicBezTo>
                  <a:pt x="0" y="7105"/>
                  <a:pt x="7105" y="0"/>
                  <a:pt x="1586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id-ID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114425" y="380690"/>
            <a:ext cx="9963150" cy="8001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540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8" name="Text Placeholder 4"/>
          <p:cNvSpPr txBox="1">
            <a:spLocks/>
          </p:cNvSpPr>
          <p:nvPr userDrawn="1"/>
        </p:nvSpPr>
        <p:spPr>
          <a:xfrm>
            <a:off x="4952922" y="1122734"/>
            <a:ext cx="2286156" cy="33413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4000"/>
              </a:lnSpc>
              <a:buNone/>
              <a:defRPr/>
            </a:pP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Segoe UI" panose="020B0502040204020203" pitchFamily="34" charset="0"/>
              </a:rPr>
              <a:t>CREATIVE SLIDE</a:t>
            </a:r>
            <a:endParaRPr lang="id-ID" sz="1400" dirty="0">
              <a:solidFill>
                <a:schemeClr val="bg1">
                  <a:lumMod val="65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3644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6" presetClass="entr" presetSubtype="37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 nodePh="1">
                                  <p:stCondLst>
                                    <p:cond delay="200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 nodePh="1">
                                  <p:stCondLst>
                                    <p:cond delay="3250"/>
                                  </p:stCondLst>
                                  <p:endCondLst>
                                    <p:cond evt="begin" delay="0">
                                      <p:tn val="1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 nodePh="1">
                                  <p:stCondLst>
                                    <p:cond delay="750"/>
                                  </p:stCondLst>
                                  <p:endCondLst>
                                    <p:cond evt="begin" delay="0">
                                      <p:tn val="2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9" grpId="0"/>
      <p:bldP spid="7" grpId="0" build="p">
        <p:tmplLst>
          <p:tmpl lvl="1">
            <p:tnLst>
              <p:par>
                <p:cTn presetID="42" presetClass="entr" presetSubtype="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/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1"/>
          </p:nvPr>
        </p:nvSpPr>
        <p:spPr>
          <a:xfrm>
            <a:off x="1408003" y="2"/>
            <a:ext cx="4919090" cy="3405619"/>
          </a:xfrm>
          <a:custGeom>
            <a:avLst/>
            <a:gdLst>
              <a:gd name="connsiteX0" fmla="*/ 0 w 4919090"/>
              <a:gd name="connsiteY0" fmla="*/ 0 h 3405619"/>
              <a:gd name="connsiteX1" fmla="*/ 3131923 w 4919090"/>
              <a:gd name="connsiteY1" fmla="*/ 0 h 3405619"/>
              <a:gd name="connsiteX2" fmla="*/ 4919090 w 4919090"/>
              <a:gd name="connsiteY2" fmla="*/ 3405619 h 3405619"/>
              <a:gd name="connsiteX3" fmla="*/ 1787167 w 4919090"/>
              <a:gd name="connsiteY3" fmla="*/ 3405619 h 3405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19090" h="3405619">
                <a:moveTo>
                  <a:pt x="0" y="0"/>
                </a:moveTo>
                <a:lnTo>
                  <a:pt x="3131923" y="0"/>
                </a:lnTo>
                <a:lnTo>
                  <a:pt x="4919090" y="3405619"/>
                </a:lnTo>
                <a:lnTo>
                  <a:pt x="1787167" y="3405619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id-ID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2"/>
          </p:nvPr>
        </p:nvSpPr>
        <p:spPr>
          <a:xfrm>
            <a:off x="3229687" y="3452381"/>
            <a:ext cx="4919090" cy="3405619"/>
          </a:xfrm>
          <a:custGeom>
            <a:avLst/>
            <a:gdLst>
              <a:gd name="connsiteX0" fmla="*/ 0 w 4919090"/>
              <a:gd name="connsiteY0" fmla="*/ 0 h 3405619"/>
              <a:gd name="connsiteX1" fmla="*/ 3131923 w 4919090"/>
              <a:gd name="connsiteY1" fmla="*/ 0 h 3405619"/>
              <a:gd name="connsiteX2" fmla="*/ 4919090 w 4919090"/>
              <a:gd name="connsiteY2" fmla="*/ 3405619 h 3405619"/>
              <a:gd name="connsiteX3" fmla="*/ 1787167 w 4919090"/>
              <a:gd name="connsiteY3" fmla="*/ 3405619 h 3405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19090" h="3405619">
                <a:moveTo>
                  <a:pt x="0" y="0"/>
                </a:moveTo>
                <a:lnTo>
                  <a:pt x="3131923" y="0"/>
                </a:lnTo>
                <a:lnTo>
                  <a:pt x="4919090" y="3405619"/>
                </a:lnTo>
                <a:lnTo>
                  <a:pt x="1787167" y="3405619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id-ID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0" y="3452381"/>
            <a:ext cx="4919090" cy="3405619"/>
          </a:xfrm>
          <a:custGeom>
            <a:avLst/>
            <a:gdLst>
              <a:gd name="connsiteX0" fmla="*/ 0 w 4919090"/>
              <a:gd name="connsiteY0" fmla="*/ 0 h 3405619"/>
              <a:gd name="connsiteX1" fmla="*/ 3131923 w 4919090"/>
              <a:gd name="connsiteY1" fmla="*/ 0 h 3405619"/>
              <a:gd name="connsiteX2" fmla="*/ 4919090 w 4919090"/>
              <a:gd name="connsiteY2" fmla="*/ 3405619 h 3405619"/>
              <a:gd name="connsiteX3" fmla="*/ 1787167 w 4919090"/>
              <a:gd name="connsiteY3" fmla="*/ 3405619 h 3405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19090" h="3405619">
                <a:moveTo>
                  <a:pt x="0" y="0"/>
                </a:moveTo>
                <a:lnTo>
                  <a:pt x="3131923" y="0"/>
                </a:lnTo>
                <a:lnTo>
                  <a:pt x="4919090" y="3405619"/>
                </a:lnTo>
                <a:lnTo>
                  <a:pt x="1787167" y="3405619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id-ID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-1791607" y="2"/>
            <a:ext cx="4919090" cy="3405619"/>
          </a:xfrm>
          <a:custGeom>
            <a:avLst/>
            <a:gdLst>
              <a:gd name="connsiteX0" fmla="*/ 0 w 4919090"/>
              <a:gd name="connsiteY0" fmla="*/ 0 h 3405619"/>
              <a:gd name="connsiteX1" fmla="*/ 3131923 w 4919090"/>
              <a:gd name="connsiteY1" fmla="*/ 0 h 3405619"/>
              <a:gd name="connsiteX2" fmla="*/ 4919090 w 4919090"/>
              <a:gd name="connsiteY2" fmla="*/ 3405619 h 3405619"/>
              <a:gd name="connsiteX3" fmla="*/ 1787167 w 4919090"/>
              <a:gd name="connsiteY3" fmla="*/ 3405619 h 3405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19090" h="3405619">
                <a:moveTo>
                  <a:pt x="0" y="0"/>
                </a:moveTo>
                <a:lnTo>
                  <a:pt x="3131923" y="0"/>
                </a:lnTo>
                <a:lnTo>
                  <a:pt x="4919090" y="3405619"/>
                </a:lnTo>
                <a:lnTo>
                  <a:pt x="1787167" y="3405619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898966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8" grpId="0"/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9082310" y="1"/>
            <a:ext cx="4919090" cy="3405619"/>
          </a:xfrm>
          <a:custGeom>
            <a:avLst/>
            <a:gdLst>
              <a:gd name="connsiteX0" fmla="*/ 1787167 w 4919090"/>
              <a:gd name="connsiteY0" fmla="*/ 0 h 3405619"/>
              <a:gd name="connsiteX1" fmla="*/ 4919090 w 4919090"/>
              <a:gd name="connsiteY1" fmla="*/ 0 h 3405619"/>
              <a:gd name="connsiteX2" fmla="*/ 3131923 w 4919090"/>
              <a:gd name="connsiteY2" fmla="*/ 3405619 h 3405619"/>
              <a:gd name="connsiteX3" fmla="*/ 0 w 4919090"/>
              <a:gd name="connsiteY3" fmla="*/ 3405619 h 3405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19090" h="3405619">
                <a:moveTo>
                  <a:pt x="1787167" y="0"/>
                </a:moveTo>
                <a:lnTo>
                  <a:pt x="4919090" y="0"/>
                </a:lnTo>
                <a:lnTo>
                  <a:pt x="3131923" y="3405619"/>
                </a:lnTo>
                <a:lnTo>
                  <a:pt x="0" y="3405619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id-ID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2"/>
          </p:nvPr>
        </p:nvSpPr>
        <p:spPr>
          <a:xfrm>
            <a:off x="4061016" y="3452381"/>
            <a:ext cx="4919090" cy="3405619"/>
          </a:xfrm>
          <a:custGeom>
            <a:avLst/>
            <a:gdLst>
              <a:gd name="connsiteX0" fmla="*/ 1787167 w 4919090"/>
              <a:gd name="connsiteY0" fmla="*/ 0 h 3405619"/>
              <a:gd name="connsiteX1" fmla="*/ 4919090 w 4919090"/>
              <a:gd name="connsiteY1" fmla="*/ 0 h 3405619"/>
              <a:gd name="connsiteX2" fmla="*/ 3131923 w 4919090"/>
              <a:gd name="connsiteY2" fmla="*/ 3405619 h 3405619"/>
              <a:gd name="connsiteX3" fmla="*/ 0 w 4919090"/>
              <a:gd name="connsiteY3" fmla="*/ 3405619 h 3405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19090" h="3405619">
                <a:moveTo>
                  <a:pt x="1787167" y="0"/>
                </a:moveTo>
                <a:lnTo>
                  <a:pt x="4919090" y="0"/>
                </a:lnTo>
                <a:lnTo>
                  <a:pt x="3131923" y="3405619"/>
                </a:lnTo>
                <a:lnTo>
                  <a:pt x="0" y="3405619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id-ID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3"/>
          </p:nvPr>
        </p:nvSpPr>
        <p:spPr>
          <a:xfrm>
            <a:off x="7260626" y="3452381"/>
            <a:ext cx="4919090" cy="3405619"/>
          </a:xfrm>
          <a:custGeom>
            <a:avLst/>
            <a:gdLst>
              <a:gd name="connsiteX0" fmla="*/ 1787167 w 4919090"/>
              <a:gd name="connsiteY0" fmla="*/ 0 h 3405619"/>
              <a:gd name="connsiteX1" fmla="*/ 4919090 w 4919090"/>
              <a:gd name="connsiteY1" fmla="*/ 0 h 3405619"/>
              <a:gd name="connsiteX2" fmla="*/ 3131923 w 4919090"/>
              <a:gd name="connsiteY2" fmla="*/ 3405619 h 3405619"/>
              <a:gd name="connsiteX3" fmla="*/ 0 w 4919090"/>
              <a:gd name="connsiteY3" fmla="*/ 3405619 h 3405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19090" h="3405619">
                <a:moveTo>
                  <a:pt x="1787167" y="0"/>
                </a:moveTo>
                <a:lnTo>
                  <a:pt x="4919090" y="0"/>
                </a:lnTo>
                <a:lnTo>
                  <a:pt x="3131923" y="3405619"/>
                </a:lnTo>
                <a:lnTo>
                  <a:pt x="0" y="3405619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id-ID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5882700" y="1"/>
            <a:ext cx="4919090" cy="3405619"/>
          </a:xfrm>
          <a:custGeom>
            <a:avLst/>
            <a:gdLst>
              <a:gd name="connsiteX0" fmla="*/ 1787167 w 4919090"/>
              <a:gd name="connsiteY0" fmla="*/ 0 h 3405619"/>
              <a:gd name="connsiteX1" fmla="*/ 4919090 w 4919090"/>
              <a:gd name="connsiteY1" fmla="*/ 0 h 3405619"/>
              <a:gd name="connsiteX2" fmla="*/ 3131923 w 4919090"/>
              <a:gd name="connsiteY2" fmla="*/ 3405619 h 3405619"/>
              <a:gd name="connsiteX3" fmla="*/ 0 w 4919090"/>
              <a:gd name="connsiteY3" fmla="*/ 3405619 h 3405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19090" h="3405619">
                <a:moveTo>
                  <a:pt x="1787167" y="0"/>
                </a:moveTo>
                <a:lnTo>
                  <a:pt x="4919090" y="0"/>
                </a:lnTo>
                <a:lnTo>
                  <a:pt x="3131923" y="3405619"/>
                </a:lnTo>
                <a:lnTo>
                  <a:pt x="0" y="3405619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160949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9" grpId="0"/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10153650" y="1299141"/>
            <a:ext cx="4815265" cy="2180490"/>
          </a:xfrm>
          <a:custGeom>
            <a:avLst/>
            <a:gdLst>
              <a:gd name="connsiteX0" fmla="*/ 1144256 w 4815265"/>
              <a:gd name="connsiteY0" fmla="*/ 0 h 2180490"/>
              <a:gd name="connsiteX1" fmla="*/ 4815265 w 4815265"/>
              <a:gd name="connsiteY1" fmla="*/ 0 h 2180490"/>
              <a:gd name="connsiteX2" fmla="*/ 3671009 w 4815265"/>
              <a:gd name="connsiteY2" fmla="*/ 2180490 h 2180490"/>
              <a:gd name="connsiteX3" fmla="*/ 0 w 4815265"/>
              <a:gd name="connsiteY3" fmla="*/ 2180490 h 2180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15265" h="2180490">
                <a:moveTo>
                  <a:pt x="1144256" y="0"/>
                </a:moveTo>
                <a:lnTo>
                  <a:pt x="4815265" y="0"/>
                </a:lnTo>
                <a:lnTo>
                  <a:pt x="3671009" y="2180490"/>
                </a:lnTo>
                <a:lnTo>
                  <a:pt x="0" y="218049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200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id-ID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2"/>
          </p:nvPr>
        </p:nvSpPr>
        <p:spPr>
          <a:xfrm>
            <a:off x="-885923" y="5987843"/>
            <a:ext cx="2098388" cy="950210"/>
          </a:xfrm>
          <a:custGeom>
            <a:avLst/>
            <a:gdLst>
              <a:gd name="connsiteX0" fmla="*/ 498642 w 2098388"/>
              <a:gd name="connsiteY0" fmla="*/ 0 h 950210"/>
              <a:gd name="connsiteX1" fmla="*/ 2098388 w 2098388"/>
              <a:gd name="connsiteY1" fmla="*/ 0 h 950210"/>
              <a:gd name="connsiteX2" fmla="*/ 1599746 w 2098388"/>
              <a:gd name="connsiteY2" fmla="*/ 950210 h 950210"/>
              <a:gd name="connsiteX3" fmla="*/ 0 w 2098388"/>
              <a:gd name="connsiteY3" fmla="*/ 950210 h 950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98388" h="950210">
                <a:moveTo>
                  <a:pt x="498642" y="0"/>
                </a:moveTo>
                <a:lnTo>
                  <a:pt x="2098388" y="0"/>
                </a:lnTo>
                <a:lnTo>
                  <a:pt x="1599746" y="950210"/>
                </a:lnTo>
                <a:lnTo>
                  <a:pt x="0" y="95021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200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id-ID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2778437" y="3452381"/>
            <a:ext cx="4919090" cy="3405619"/>
          </a:xfrm>
          <a:custGeom>
            <a:avLst/>
            <a:gdLst>
              <a:gd name="connsiteX0" fmla="*/ 1787167 w 4919090"/>
              <a:gd name="connsiteY0" fmla="*/ 0 h 3405619"/>
              <a:gd name="connsiteX1" fmla="*/ 4919090 w 4919090"/>
              <a:gd name="connsiteY1" fmla="*/ 0 h 3405619"/>
              <a:gd name="connsiteX2" fmla="*/ 3131923 w 4919090"/>
              <a:gd name="connsiteY2" fmla="*/ 3405619 h 3405619"/>
              <a:gd name="connsiteX3" fmla="*/ 0 w 4919090"/>
              <a:gd name="connsiteY3" fmla="*/ 3405619 h 3405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19090" h="3405619">
                <a:moveTo>
                  <a:pt x="1787167" y="0"/>
                </a:moveTo>
                <a:lnTo>
                  <a:pt x="4919090" y="0"/>
                </a:lnTo>
                <a:lnTo>
                  <a:pt x="3131923" y="3405619"/>
                </a:lnTo>
                <a:lnTo>
                  <a:pt x="0" y="3405619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id-ID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4588185" y="0"/>
            <a:ext cx="4919090" cy="3405619"/>
          </a:xfrm>
          <a:custGeom>
            <a:avLst/>
            <a:gdLst>
              <a:gd name="connsiteX0" fmla="*/ 1787167 w 4919090"/>
              <a:gd name="connsiteY0" fmla="*/ 0 h 3405619"/>
              <a:gd name="connsiteX1" fmla="*/ 4919090 w 4919090"/>
              <a:gd name="connsiteY1" fmla="*/ 0 h 3405619"/>
              <a:gd name="connsiteX2" fmla="*/ 3131923 w 4919090"/>
              <a:gd name="connsiteY2" fmla="*/ 3405619 h 3405619"/>
              <a:gd name="connsiteX3" fmla="*/ 0 w 4919090"/>
              <a:gd name="connsiteY3" fmla="*/ 3405619 h 3405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19090" h="3405619">
                <a:moveTo>
                  <a:pt x="1787167" y="0"/>
                </a:moveTo>
                <a:lnTo>
                  <a:pt x="4919090" y="0"/>
                </a:lnTo>
                <a:lnTo>
                  <a:pt x="3131923" y="3405619"/>
                </a:lnTo>
                <a:lnTo>
                  <a:pt x="0" y="3405619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075736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 nodePh="1">
                                  <p:stCondLst>
                                    <p:cond delay="10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 nodePh="1">
                                  <p:stCondLst>
                                    <p:cond delay="125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 nodePh="1">
                                  <p:stCondLst>
                                    <p:cond delay="200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 nodePh="1">
                                  <p:stCondLst>
                                    <p:cond delay="2750"/>
                                  </p:stCondLst>
                                  <p:endCondLst>
                                    <p:cond evt="begin" delay="0">
                                      <p:tn val="2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0" grpId="0"/>
      <p:bldP spid="7" grpId="0"/>
      <p:bldP spid="6" grpId="0"/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998220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2209800 h 6858000"/>
              <a:gd name="connsiteX3" fmla="*/ 2305050 w 12192000"/>
              <a:gd name="connsiteY3" fmla="*/ 0 h 6858000"/>
              <a:gd name="connsiteX4" fmla="*/ 9886950 w 12192000"/>
              <a:gd name="connsiteY4" fmla="*/ 0 h 6858000"/>
              <a:gd name="connsiteX5" fmla="*/ 12192000 w 12192000"/>
              <a:gd name="connsiteY5" fmla="*/ 2305050 h 6858000"/>
              <a:gd name="connsiteX6" fmla="*/ 12192000 w 12192000"/>
              <a:gd name="connsiteY6" fmla="*/ 6858000 h 6858000"/>
              <a:gd name="connsiteX7" fmla="*/ 6096000 w 12192000"/>
              <a:gd name="connsiteY7" fmla="*/ 777152 h 6858000"/>
              <a:gd name="connsiteX8" fmla="*/ 0 w 12192000"/>
              <a:gd name="connsiteY8" fmla="*/ 6858000 h 6858000"/>
              <a:gd name="connsiteX9" fmla="*/ 0 w 12192000"/>
              <a:gd name="connsiteY9" fmla="*/ 2305049 h 6858000"/>
              <a:gd name="connsiteX10" fmla="*/ 0 w 12192000"/>
              <a:gd name="connsiteY10" fmla="*/ 0 h 6858000"/>
              <a:gd name="connsiteX11" fmla="*/ 2209801 w 12192000"/>
              <a:gd name="connsiteY11" fmla="*/ 0 h 6858000"/>
              <a:gd name="connsiteX12" fmla="*/ 0 w 12192000"/>
              <a:gd name="connsiteY12" fmla="*/ 22098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192000" h="6858000">
                <a:moveTo>
                  <a:pt x="9982200" y="0"/>
                </a:moveTo>
                <a:lnTo>
                  <a:pt x="12192000" y="0"/>
                </a:lnTo>
                <a:lnTo>
                  <a:pt x="12192000" y="2209800"/>
                </a:lnTo>
                <a:close/>
                <a:moveTo>
                  <a:pt x="2305050" y="0"/>
                </a:moveTo>
                <a:lnTo>
                  <a:pt x="9886950" y="0"/>
                </a:lnTo>
                <a:lnTo>
                  <a:pt x="12192000" y="2305050"/>
                </a:lnTo>
                <a:lnTo>
                  <a:pt x="12192000" y="6858000"/>
                </a:lnTo>
                <a:lnTo>
                  <a:pt x="6096000" y="777152"/>
                </a:lnTo>
                <a:lnTo>
                  <a:pt x="0" y="6858000"/>
                </a:lnTo>
                <a:lnTo>
                  <a:pt x="0" y="2305049"/>
                </a:lnTo>
                <a:close/>
                <a:moveTo>
                  <a:pt x="0" y="0"/>
                </a:moveTo>
                <a:lnTo>
                  <a:pt x="2209801" y="0"/>
                </a:lnTo>
                <a:lnTo>
                  <a:pt x="0" y="22098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238010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0" y="2286000"/>
            <a:ext cx="2436813" cy="2286000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id-ID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4861413" y="4571998"/>
            <a:ext cx="2436813" cy="2286000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id-ID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7308300" y="2286000"/>
            <a:ext cx="2436813" cy="2286000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id-ID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9745113" y="0"/>
            <a:ext cx="2446887" cy="2286000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558092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 nodePh="1">
                                  <p:stCondLst>
                                    <p:cond delay="10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 nodePh="1">
                                  <p:stCondLst>
                                    <p:cond delay="17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 nodePh="1">
                                  <p:stCondLst>
                                    <p:cond delay="250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 nodePh="1">
                                  <p:stCondLst>
                                    <p:cond delay="325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12192000" cy="6858000"/>
          </a:xfrm>
          <a:custGeom>
            <a:avLst/>
            <a:gdLst>
              <a:gd name="connsiteX0" fmla="*/ 12192000 w 12192000"/>
              <a:gd name="connsiteY0" fmla="*/ 4648200 h 6858000"/>
              <a:gd name="connsiteX1" fmla="*/ 12192000 w 12192000"/>
              <a:gd name="connsiteY1" fmla="*/ 6858000 h 6858000"/>
              <a:gd name="connsiteX2" fmla="*/ 9982200 w 12192000"/>
              <a:gd name="connsiteY2" fmla="*/ 6858000 h 6858000"/>
              <a:gd name="connsiteX3" fmla="*/ 0 w 12192000"/>
              <a:gd name="connsiteY3" fmla="*/ 4648200 h 6858000"/>
              <a:gd name="connsiteX4" fmla="*/ 2209802 w 12192000"/>
              <a:gd name="connsiteY4" fmla="*/ 6858000 h 6858000"/>
              <a:gd name="connsiteX5" fmla="*/ 0 w 12192000"/>
              <a:gd name="connsiteY5" fmla="*/ 6858000 h 6858000"/>
              <a:gd name="connsiteX6" fmla="*/ 0 w 12192000"/>
              <a:gd name="connsiteY6" fmla="*/ 0 h 6858000"/>
              <a:gd name="connsiteX7" fmla="*/ 6096000 w 12192000"/>
              <a:gd name="connsiteY7" fmla="*/ 6080848 h 6858000"/>
              <a:gd name="connsiteX8" fmla="*/ 12192000 w 12192000"/>
              <a:gd name="connsiteY8" fmla="*/ 0 h 6858000"/>
              <a:gd name="connsiteX9" fmla="*/ 12192000 w 12192000"/>
              <a:gd name="connsiteY9" fmla="*/ 4552950 h 6858000"/>
              <a:gd name="connsiteX10" fmla="*/ 9886950 w 12192000"/>
              <a:gd name="connsiteY10" fmla="*/ 6858000 h 6858000"/>
              <a:gd name="connsiteX11" fmla="*/ 2305051 w 12192000"/>
              <a:gd name="connsiteY11" fmla="*/ 6858000 h 6858000"/>
              <a:gd name="connsiteX12" fmla="*/ 0 w 12192000"/>
              <a:gd name="connsiteY12" fmla="*/ 455295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192000" h="6858000">
                <a:moveTo>
                  <a:pt x="12192000" y="4648200"/>
                </a:moveTo>
                <a:lnTo>
                  <a:pt x="12192000" y="6858000"/>
                </a:lnTo>
                <a:lnTo>
                  <a:pt x="9982200" y="6858000"/>
                </a:lnTo>
                <a:close/>
                <a:moveTo>
                  <a:pt x="0" y="4648200"/>
                </a:moveTo>
                <a:lnTo>
                  <a:pt x="2209802" y="6858000"/>
                </a:lnTo>
                <a:lnTo>
                  <a:pt x="0" y="6858000"/>
                </a:lnTo>
                <a:close/>
                <a:moveTo>
                  <a:pt x="0" y="0"/>
                </a:moveTo>
                <a:lnTo>
                  <a:pt x="6096000" y="6080848"/>
                </a:lnTo>
                <a:lnTo>
                  <a:pt x="12192000" y="0"/>
                </a:lnTo>
                <a:lnTo>
                  <a:pt x="12192000" y="4552950"/>
                </a:lnTo>
                <a:lnTo>
                  <a:pt x="9886950" y="6858000"/>
                </a:lnTo>
                <a:lnTo>
                  <a:pt x="2305051" y="6858000"/>
                </a:lnTo>
                <a:lnTo>
                  <a:pt x="0" y="4552951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942897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6461125" y="0"/>
            <a:ext cx="2865438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id-ID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9326721" y="0"/>
            <a:ext cx="2865438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id-ID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2"/>
          </p:nvPr>
        </p:nvSpPr>
        <p:spPr>
          <a:xfrm>
            <a:off x="3821711" y="3565525"/>
            <a:ext cx="2865438" cy="3292475"/>
          </a:xfrm>
          <a:prstGeom prst="rect">
            <a:avLst/>
          </a:prstGeom>
          <a:effectLst>
            <a:outerShdw blurRad="254000" dist="63500" dir="8100000" algn="tr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txBody>
          <a:bodyPr/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482103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 nodePh="1">
                                  <p:stCondLst>
                                    <p:cond delay="125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 nodePh="1">
                                  <p:stCondLst>
                                    <p:cond delay="150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 nodePh="1">
                                  <p:stCondLst>
                                    <p:cond delay="175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1" grpId="0"/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/>
          <p:cNvSpPr>
            <a:spLocks noGrp="1"/>
          </p:cNvSpPr>
          <p:nvPr>
            <p:ph type="pic" sz="quarter" idx="14"/>
          </p:nvPr>
        </p:nvSpPr>
        <p:spPr>
          <a:xfrm>
            <a:off x="1046114" y="0"/>
            <a:ext cx="2484120" cy="6858000"/>
          </a:xfrm>
          <a:custGeom>
            <a:avLst/>
            <a:gdLst>
              <a:gd name="connsiteX0" fmla="*/ 0 w 2484120"/>
              <a:gd name="connsiteY0" fmla="*/ 5428343 h 6858000"/>
              <a:gd name="connsiteX1" fmla="*/ 2484120 w 2484120"/>
              <a:gd name="connsiteY1" fmla="*/ 5428343 h 6858000"/>
              <a:gd name="connsiteX2" fmla="*/ 2484120 w 2484120"/>
              <a:gd name="connsiteY2" fmla="*/ 6858000 h 6858000"/>
              <a:gd name="connsiteX3" fmla="*/ 0 w 2484120"/>
              <a:gd name="connsiteY3" fmla="*/ 6858000 h 6858000"/>
              <a:gd name="connsiteX4" fmla="*/ 0 w 2484120"/>
              <a:gd name="connsiteY4" fmla="*/ 0 h 6858000"/>
              <a:gd name="connsiteX5" fmla="*/ 2484120 w 2484120"/>
              <a:gd name="connsiteY5" fmla="*/ 0 h 6858000"/>
              <a:gd name="connsiteX6" fmla="*/ 2484120 w 2484120"/>
              <a:gd name="connsiteY6" fmla="*/ 2814558 h 6858000"/>
              <a:gd name="connsiteX7" fmla="*/ 0 w 2484120"/>
              <a:gd name="connsiteY7" fmla="*/ 281455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84120" h="6858000">
                <a:moveTo>
                  <a:pt x="0" y="5428343"/>
                </a:moveTo>
                <a:lnTo>
                  <a:pt x="2484120" y="5428343"/>
                </a:lnTo>
                <a:lnTo>
                  <a:pt x="2484120" y="6858000"/>
                </a:lnTo>
                <a:lnTo>
                  <a:pt x="0" y="6858000"/>
                </a:lnTo>
                <a:close/>
                <a:moveTo>
                  <a:pt x="0" y="0"/>
                </a:moveTo>
                <a:lnTo>
                  <a:pt x="2484120" y="0"/>
                </a:lnTo>
                <a:lnTo>
                  <a:pt x="2484120" y="2814558"/>
                </a:lnTo>
                <a:lnTo>
                  <a:pt x="0" y="2814558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id-ID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2"/>
          </p:nvPr>
        </p:nvSpPr>
        <p:spPr>
          <a:xfrm>
            <a:off x="4217988" y="2814638"/>
            <a:ext cx="3984625" cy="40433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id-ID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3"/>
          </p:nvPr>
        </p:nvSpPr>
        <p:spPr>
          <a:xfrm>
            <a:off x="8208963" y="0"/>
            <a:ext cx="3983037" cy="28146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216541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 nodePh="1">
                                  <p:stCondLst>
                                    <p:cond delay="10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grpId="0" nodeType="withEffect" nodePh="1">
                                  <p:stCondLst>
                                    <p:cond delay="125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1" fill="hold" grpId="0" nodeType="withEffect" nodePh="1">
                                  <p:stCondLst>
                                    <p:cond delay="175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0" grpId="0"/>
      <p:bldP spid="12" grpId="0"/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5334452" y="0"/>
            <a:ext cx="6857548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4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191452" y="1143000"/>
            <a:ext cx="2286000" cy="2286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id-ID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762226" y="1143000"/>
            <a:ext cx="2286000" cy="2286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id-ID"/>
          </a:p>
        </p:txBody>
      </p:sp>
      <p:sp>
        <p:nvSpPr>
          <p:cNvPr id="7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7620226" y="2286000"/>
            <a:ext cx="2286000" cy="2286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id-ID"/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5334452" y="4572000"/>
            <a:ext cx="2286000" cy="2286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534865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grpId="0" nodeType="withEffect" nodePh="1">
                                  <p:stCondLst>
                                    <p:cond delay="1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 nodePh="1">
                                  <p:stCondLst>
                                    <p:cond delay="1500"/>
                                  </p:stCondLst>
                                  <p:endCondLst>
                                    <p:cond evt="begin" delay="0">
                                      <p:tn val="1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 nodePh="1">
                                  <p:stCondLst>
                                    <p:cond delay="1750"/>
                                  </p:stCondLst>
                                  <p:endCondLst>
                                    <p:cond evt="begin" delay="0">
                                      <p:tn val="1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 nodePh="1">
                                  <p:stCondLst>
                                    <p:cond delay="2000"/>
                                  </p:stCondLst>
                                  <p:endCondLst>
                                    <p:cond evt="begin" delay="0">
                                      <p:tn val="2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4" grpId="0"/>
      <p:bldP spid="6" grpId="0"/>
      <p:bldP spid="7" grpId="0"/>
      <p:bldP spid="8" grpId="0"/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/>
          <p:cNvSpPr>
            <a:spLocks noGrp="1"/>
          </p:cNvSpPr>
          <p:nvPr>
            <p:ph type="pic" sz="quarter" idx="10"/>
          </p:nvPr>
        </p:nvSpPr>
        <p:spPr>
          <a:xfrm>
            <a:off x="-1669142" y="-5"/>
            <a:ext cx="13861141" cy="6870453"/>
          </a:xfrm>
          <a:custGeom>
            <a:avLst/>
            <a:gdLst>
              <a:gd name="connsiteX0" fmla="*/ 0 w 13861141"/>
              <a:gd name="connsiteY0" fmla="*/ 0 h 6870453"/>
              <a:gd name="connsiteX1" fmla="*/ 13813518 w 13861141"/>
              <a:gd name="connsiteY1" fmla="*/ 0 h 6870453"/>
              <a:gd name="connsiteX2" fmla="*/ 13813512 w 13861141"/>
              <a:gd name="connsiteY2" fmla="*/ 6 h 6870453"/>
              <a:gd name="connsiteX3" fmla="*/ 13861141 w 13861141"/>
              <a:gd name="connsiteY3" fmla="*/ 6 h 6870453"/>
              <a:gd name="connsiteX4" fmla="*/ 13861141 w 13861141"/>
              <a:gd name="connsiteY4" fmla="*/ 1637077 h 6870453"/>
              <a:gd name="connsiteX5" fmla="*/ 13016697 w 13861141"/>
              <a:gd name="connsiteY5" fmla="*/ 792633 h 6870453"/>
              <a:gd name="connsiteX6" fmla="*/ 6906760 w 13861141"/>
              <a:gd name="connsiteY6" fmla="*/ 6870453 h 68704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861141" h="6870453">
                <a:moveTo>
                  <a:pt x="0" y="0"/>
                </a:moveTo>
                <a:lnTo>
                  <a:pt x="13813518" y="0"/>
                </a:lnTo>
                <a:lnTo>
                  <a:pt x="13813512" y="6"/>
                </a:lnTo>
                <a:lnTo>
                  <a:pt x="13861141" y="6"/>
                </a:lnTo>
                <a:lnTo>
                  <a:pt x="13861141" y="1637077"/>
                </a:lnTo>
                <a:lnTo>
                  <a:pt x="13016697" y="792633"/>
                </a:lnTo>
                <a:lnTo>
                  <a:pt x="6906760" y="6870453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199407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0" y="2"/>
            <a:ext cx="12192000" cy="6858001"/>
          </a:xfrm>
          <a:custGeom>
            <a:avLst/>
            <a:gdLst>
              <a:gd name="connsiteX0" fmla="*/ 0 w 12192000"/>
              <a:gd name="connsiteY0" fmla="*/ 0 h 6858001"/>
              <a:gd name="connsiteX1" fmla="*/ 5334000 w 12192000"/>
              <a:gd name="connsiteY1" fmla="*/ 0 h 6858001"/>
              <a:gd name="connsiteX2" fmla="*/ 12192000 w 12192000"/>
              <a:gd name="connsiteY2" fmla="*/ 6858001 h 6858001"/>
              <a:gd name="connsiteX3" fmla="*/ 0 w 12192000"/>
              <a:gd name="connsiteY3" fmla="*/ 685800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1">
                <a:moveTo>
                  <a:pt x="0" y="0"/>
                </a:moveTo>
                <a:lnTo>
                  <a:pt x="5334000" y="0"/>
                </a:lnTo>
                <a:lnTo>
                  <a:pt x="12192000" y="6858001"/>
                </a:lnTo>
                <a:lnTo>
                  <a:pt x="0" y="6858001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209663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1"/>
          </p:nvPr>
        </p:nvSpPr>
        <p:spPr>
          <a:xfrm>
            <a:off x="5071001" y="3290968"/>
            <a:ext cx="5337486" cy="3567031"/>
          </a:xfrm>
          <a:custGeom>
            <a:avLst/>
            <a:gdLst>
              <a:gd name="connsiteX0" fmla="*/ 1924210 w 5758543"/>
              <a:gd name="connsiteY0" fmla="*/ 0 h 3848419"/>
              <a:gd name="connsiteX1" fmla="*/ 1925276 w 5758543"/>
              <a:gd name="connsiteY1" fmla="*/ 1066 h 3848419"/>
              <a:gd name="connsiteX2" fmla="*/ 5758543 w 5758543"/>
              <a:gd name="connsiteY2" fmla="*/ 1066 h 3848419"/>
              <a:gd name="connsiteX3" fmla="*/ 3843719 w 5758543"/>
              <a:gd name="connsiteY3" fmla="*/ 1919510 h 3848419"/>
              <a:gd name="connsiteX4" fmla="*/ 3848419 w 5758543"/>
              <a:gd name="connsiteY4" fmla="*/ 1924210 h 3848419"/>
              <a:gd name="connsiteX5" fmla="*/ 1924210 w 5758543"/>
              <a:gd name="connsiteY5" fmla="*/ 3848419 h 3848419"/>
              <a:gd name="connsiteX6" fmla="*/ 0 w 5758543"/>
              <a:gd name="connsiteY6" fmla="*/ 1924210 h 3848419"/>
              <a:gd name="connsiteX7" fmla="*/ 1921328 w 5758543"/>
              <a:gd name="connsiteY7" fmla="*/ 2883 h 3848419"/>
              <a:gd name="connsiteX8" fmla="*/ 1919514 w 5758543"/>
              <a:gd name="connsiteY8" fmla="*/ 1066 h 3848419"/>
              <a:gd name="connsiteX9" fmla="*/ 1923144 w 5758543"/>
              <a:gd name="connsiteY9" fmla="*/ 1066 h 3848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758543" h="3848419">
                <a:moveTo>
                  <a:pt x="1924210" y="0"/>
                </a:moveTo>
                <a:lnTo>
                  <a:pt x="1925276" y="1066"/>
                </a:lnTo>
                <a:lnTo>
                  <a:pt x="5758543" y="1066"/>
                </a:lnTo>
                <a:lnTo>
                  <a:pt x="3843719" y="1919510"/>
                </a:lnTo>
                <a:lnTo>
                  <a:pt x="3848419" y="1924210"/>
                </a:lnTo>
                <a:lnTo>
                  <a:pt x="1924210" y="3848419"/>
                </a:lnTo>
                <a:lnTo>
                  <a:pt x="0" y="1924210"/>
                </a:lnTo>
                <a:lnTo>
                  <a:pt x="1921328" y="2883"/>
                </a:lnTo>
                <a:lnTo>
                  <a:pt x="1919514" y="1066"/>
                </a:lnTo>
                <a:lnTo>
                  <a:pt x="1923144" y="106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id-ID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3291840" y="5071550"/>
            <a:ext cx="3566161" cy="1786451"/>
          </a:xfrm>
          <a:custGeom>
            <a:avLst/>
            <a:gdLst>
              <a:gd name="connsiteX0" fmla="*/ 1919515 w 3839029"/>
              <a:gd name="connsiteY0" fmla="*/ 0 h 1923143"/>
              <a:gd name="connsiteX1" fmla="*/ 3839029 w 3839029"/>
              <a:gd name="connsiteY1" fmla="*/ 1923143 h 1923143"/>
              <a:gd name="connsiteX2" fmla="*/ 0 w 3839029"/>
              <a:gd name="connsiteY2" fmla="*/ 1923143 h 1923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39029" h="1923143">
                <a:moveTo>
                  <a:pt x="1919515" y="0"/>
                </a:moveTo>
                <a:lnTo>
                  <a:pt x="3839029" y="1923143"/>
                </a:lnTo>
                <a:lnTo>
                  <a:pt x="0" y="1923143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669192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 nodePh="1">
                                  <p:stCondLst>
                                    <p:cond delay="10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 nodePh="1">
                                  <p:stCondLst>
                                    <p:cond delay="125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7" grpId="0"/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21429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926728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1 h 6858000"/>
              <a:gd name="connsiteX3" fmla="*/ 12192000 w 12192000"/>
              <a:gd name="connsiteY3" fmla="*/ 3933372 h 6858000"/>
              <a:gd name="connsiteX4" fmla="*/ 12192000 w 12192000"/>
              <a:gd name="connsiteY4" fmla="*/ 3933401 h 6858000"/>
              <a:gd name="connsiteX5" fmla="*/ 12183047 w 12192000"/>
              <a:gd name="connsiteY5" fmla="*/ 4018660 h 6858000"/>
              <a:gd name="connsiteX6" fmla="*/ 7315203 w 12192000"/>
              <a:gd name="connsiteY6" fmla="*/ 6810587 h 6858000"/>
              <a:gd name="connsiteX7" fmla="*/ 7380336 w 12192000"/>
              <a:gd name="connsiteY7" fmla="*/ 6810587 h 6858000"/>
              <a:gd name="connsiteX8" fmla="*/ 7296774 w 12192000"/>
              <a:gd name="connsiteY8" fmla="*/ 6858000 h 6858000"/>
              <a:gd name="connsiteX9" fmla="*/ 0 w 12192000"/>
              <a:gd name="connsiteY9" fmla="*/ 6858000 h 6858000"/>
              <a:gd name="connsiteX10" fmla="*/ 0 w 12192000"/>
              <a:gd name="connsiteY10" fmla="*/ 6857889 h 6858000"/>
              <a:gd name="connsiteX11" fmla="*/ 14314 w 12192000"/>
              <a:gd name="connsiteY11" fmla="*/ 5366724 h 6858000"/>
              <a:gd name="connsiteX12" fmla="*/ 7311648 w 12192000"/>
              <a:gd name="connsiteY12" fmla="*/ 1134271 h 6858000"/>
              <a:gd name="connsiteX13" fmla="*/ 5334002 w 12192000"/>
              <a:gd name="connsiteY13" fmla="*/ 1 h 6858000"/>
              <a:gd name="connsiteX14" fmla="*/ 9267285 w 12192000"/>
              <a:gd name="connsiteY14" fmla="*/ 1 h 6858000"/>
              <a:gd name="connsiteX15" fmla="*/ 9267285 w 12192000"/>
              <a:gd name="connsiteY15" fmla="*/ 1 h 6858000"/>
              <a:gd name="connsiteX16" fmla="*/ 9267287 w 12192000"/>
              <a:gd name="connsiteY16" fmla="*/ 1 h 6858000"/>
              <a:gd name="connsiteX17" fmla="*/ 9267289 w 12192000"/>
              <a:gd name="connsiteY1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192000" h="6858000">
                <a:moveTo>
                  <a:pt x="9267289" y="0"/>
                </a:moveTo>
                <a:lnTo>
                  <a:pt x="12192000" y="0"/>
                </a:lnTo>
                <a:lnTo>
                  <a:pt x="12192000" y="1"/>
                </a:lnTo>
                <a:lnTo>
                  <a:pt x="12192000" y="3933372"/>
                </a:lnTo>
                <a:lnTo>
                  <a:pt x="12192000" y="3933401"/>
                </a:lnTo>
                <a:lnTo>
                  <a:pt x="12183047" y="4018660"/>
                </a:lnTo>
                <a:lnTo>
                  <a:pt x="7315203" y="6810587"/>
                </a:lnTo>
                <a:lnTo>
                  <a:pt x="7380336" y="6810587"/>
                </a:lnTo>
                <a:lnTo>
                  <a:pt x="7296774" y="6858000"/>
                </a:lnTo>
                <a:lnTo>
                  <a:pt x="0" y="6858000"/>
                </a:lnTo>
                <a:lnTo>
                  <a:pt x="0" y="6857889"/>
                </a:lnTo>
                <a:lnTo>
                  <a:pt x="14314" y="5366724"/>
                </a:lnTo>
                <a:lnTo>
                  <a:pt x="7311648" y="1134271"/>
                </a:lnTo>
                <a:lnTo>
                  <a:pt x="5334002" y="1"/>
                </a:lnTo>
                <a:lnTo>
                  <a:pt x="9267285" y="1"/>
                </a:lnTo>
                <a:lnTo>
                  <a:pt x="9267285" y="1"/>
                </a:lnTo>
                <a:lnTo>
                  <a:pt x="9267287" y="1"/>
                </a:lnTo>
                <a:cubicBezTo>
                  <a:pt x="9267288" y="1"/>
                  <a:pt x="9267288" y="0"/>
                  <a:pt x="926728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id-ID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4960524" y="910529"/>
            <a:ext cx="4687062" cy="5436992"/>
          </a:xfrm>
          <a:custGeom>
            <a:avLst/>
            <a:gdLst>
              <a:gd name="connsiteX0" fmla="*/ 0 w 4687062"/>
              <a:gd name="connsiteY0" fmla="*/ 0 h 5436992"/>
              <a:gd name="connsiteX1" fmla="*/ 4687062 w 4687062"/>
              <a:gd name="connsiteY1" fmla="*/ 2718496 h 5436992"/>
              <a:gd name="connsiteX2" fmla="*/ 0 w 4687062"/>
              <a:gd name="connsiteY2" fmla="*/ 5436992 h 5436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87062" h="5436992">
                <a:moveTo>
                  <a:pt x="0" y="0"/>
                </a:moveTo>
                <a:lnTo>
                  <a:pt x="4687062" y="2718496"/>
                </a:lnTo>
                <a:lnTo>
                  <a:pt x="0" y="5436992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766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 nodePh="1">
                                  <p:stCondLst>
                                    <p:cond delay="75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 nodePh="1">
                                  <p:stCondLst>
                                    <p:cond delay="75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5" grpId="0"/>
    </p:bld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6265522" y="910529"/>
            <a:ext cx="4687061" cy="5436992"/>
          </a:xfrm>
          <a:custGeom>
            <a:avLst/>
            <a:gdLst>
              <a:gd name="connsiteX0" fmla="*/ 4687061 w 4687061"/>
              <a:gd name="connsiteY0" fmla="*/ 0 h 5436992"/>
              <a:gd name="connsiteX1" fmla="*/ 4687061 w 4687061"/>
              <a:gd name="connsiteY1" fmla="*/ 5436992 h 5436992"/>
              <a:gd name="connsiteX2" fmla="*/ 0 w 4687061"/>
              <a:gd name="connsiteY2" fmla="*/ 2718496 h 5436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87061" h="5436992">
                <a:moveTo>
                  <a:pt x="4687061" y="0"/>
                </a:moveTo>
                <a:lnTo>
                  <a:pt x="4687061" y="5436992"/>
                </a:lnTo>
                <a:lnTo>
                  <a:pt x="0" y="271849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id-ID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-725" y="0"/>
            <a:ext cx="12207240" cy="6858001"/>
          </a:xfrm>
          <a:custGeom>
            <a:avLst/>
            <a:gdLst>
              <a:gd name="connsiteX0" fmla="*/ 0 w 12207240"/>
              <a:gd name="connsiteY0" fmla="*/ 0 h 6858001"/>
              <a:gd name="connsiteX1" fmla="*/ 2064856 w 12207240"/>
              <a:gd name="connsiteY1" fmla="*/ 0 h 6858001"/>
              <a:gd name="connsiteX2" fmla="*/ 2064856 w 12207240"/>
              <a:gd name="connsiteY2" fmla="*/ 1 h 6858001"/>
              <a:gd name="connsiteX3" fmla="*/ 8624078 w 12207240"/>
              <a:gd name="connsiteY3" fmla="*/ 1 h 6858001"/>
              <a:gd name="connsiteX4" fmla="*/ 7314271 w 12207240"/>
              <a:gd name="connsiteY4" fmla="*/ 748598 h 6858001"/>
              <a:gd name="connsiteX5" fmla="*/ 7923524 w 12207240"/>
              <a:gd name="connsiteY5" fmla="*/ 1094287 h 6858001"/>
              <a:gd name="connsiteX6" fmla="*/ 12207240 w 12207240"/>
              <a:gd name="connsiteY6" fmla="*/ 3525498 h 6858001"/>
              <a:gd name="connsiteX7" fmla="*/ 12192725 w 12207240"/>
              <a:gd name="connsiteY7" fmla="*/ 3663708 h 6858001"/>
              <a:gd name="connsiteX8" fmla="*/ 12192725 w 12207240"/>
              <a:gd name="connsiteY8" fmla="*/ 6858001 h 6858001"/>
              <a:gd name="connsiteX9" fmla="*/ 6604161 w 12207240"/>
              <a:gd name="connsiteY9" fmla="*/ 6858001 h 6858001"/>
              <a:gd name="connsiteX10" fmla="*/ 7301717 w 12207240"/>
              <a:gd name="connsiteY10" fmla="*/ 6458501 h 6858001"/>
              <a:gd name="connsiteX11" fmla="*/ 0 w 12207240"/>
              <a:gd name="connsiteY11" fmla="*/ 2235842 h 6858001"/>
              <a:gd name="connsiteX12" fmla="*/ 717 w 12207240"/>
              <a:gd name="connsiteY12" fmla="*/ 758129 h 6858001"/>
              <a:gd name="connsiteX13" fmla="*/ 0 w 12207240"/>
              <a:gd name="connsiteY13" fmla="*/ 758129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207240" h="6858001">
                <a:moveTo>
                  <a:pt x="0" y="0"/>
                </a:moveTo>
                <a:lnTo>
                  <a:pt x="2064856" y="0"/>
                </a:lnTo>
                <a:lnTo>
                  <a:pt x="2064856" y="1"/>
                </a:lnTo>
                <a:lnTo>
                  <a:pt x="8624078" y="1"/>
                </a:lnTo>
                <a:lnTo>
                  <a:pt x="7314271" y="748598"/>
                </a:lnTo>
                <a:lnTo>
                  <a:pt x="7923524" y="1094287"/>
                </a:lnTo>
                <a:lnTo>
                  <a:pt x="12207240" y="3525498"/>
                </a:lnTo>
                <a:lnTo>
                  <a:pt x="12192725" y="3663708"/>
                </a:lnTo>
                <a:lnTo>
                  <a:pt x="12192725" y="6858001"/>
                </a:lnTo>
                <a:lnTo>
                  <a:pt x="6604161" y="6858001"/>
                </a:lnTo>
                <a:lnTo>
                  <a:pt x="7301717" y="6458501"/>
                </a:lnTo>
                <a:lnTo>
                  <a:pt x="0" y="2235842"/>
                </a:lnTo>
                <a:lnTo>
                  <a:pt x="717" y="758129"/>
                </a:lnTo>
                <a:lnTo>
                  <a:pt x="0" y="758129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713195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 nodePh="1">
                                  <p:stCondLst>
                                    <p:cond delay="75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 nodePh="1">
                                  <p:stCondLst>
                                    <p:cond delay="75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0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1"/>
          </p:nvPr>
        </p:nvSpPr>
        <p:spPr>
          <a:xfrm>
            <a:off x="0" y="2132013"/>
            <a:ext cx="2438400" cy="4038600"/>
          </a:xfrm>
          <a:prstGeom prst="rect">
            <a:avLst/>
          </a:prstGeom>
          <a:effectLst/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id-ID"/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2"/>
          </p:nvPr>
        </p:nvSpPr>
        <p:spPr>
          <a:xfrm>
            <a:off x="4876800" y="2132013"/>
            <a:ext cx="2438400" cy="4038600"/>
          </a:xfrm>
          <a:prstGeom prst="rect">
            <a:avLst/>
          </a:prstGeom>
          <a:effectLst/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id-ID"/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9753600" y="2132013"/>
            <a:ext cx="2438400" cy="4038600"/>
          </a:xfrm>
          <a:prstGeom prst="rect">
            <a:avLst/>
          </a:prstGeom>
          <a:effectLst/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id-ID"/>
          </a:p>
        </p:txBody>
      </p:sp>
      <p:sp>
        <p:nvSpPr>
          <p:cNvPr id="14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7315200" y="2506366"/>
            <a:ext cx="2438400" cy="4038600"/>
          </a:xfrm>
          <a:prstGeom prst="rect">
            <a:avLst/>
          </a:prstGeom>
          <a:effectLst>
            <a:outerShdw blurRad="127000" dist="38100" dir="5400000" algn="t" rotWithShape="0">
              <a:schemeClr val="tx1">
                <a:lumMod val="85000"/>
                <a:lumOff val="15000"/>
                <a:alpha val="40000"/>
              </a:schemeClr>
            </a:outerShdw>
          </a:effectLst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id-ID"/>
          </a:p>
        </p:txBody>
      </p:sp>
      <p:sp>
        <p:nvSpPr>
          <p:cNvPr id="15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2438400" y="2506366"/>
            <a:ext cx="2438400" cy="4038600"/>
          </a:xfrm>
          <a:prstGeom prst="rect">
            <a:avLst/>
          </a:prstGeom>
          <a:effectLst>
            <a:outerShdw blurRad="127000" dist="38100" dir="5400000" algn="t" rotWithShape="0">
              <a:schemeClr val="tx1">
                <a:lumMod val="85000"/>
                <a:lumOff val="15000"/>
                <a:alpha val="40000"/>
              </a:schemeClr>
            </a:outerShdw>
          </a:effectLst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199304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 nodePh="1">
                                  <p:stCondLst>
                                    <p:cond delay="10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 nodePh="1">
                                  <p:stCondLst>
                                    <p:cond delay="125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 nodePh="1">
                                  <p:stCondLst>
                                    <p:cond delay="150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grpId="0" nodeType="withEffect" nodePh="1">
                                  <p:stCondLst>
                                    <p:cond delay="1750"/>
                                  </p:stCondLst>
                                  <p:endCondLst>
                                    <p:cond evt="begin" delay="0">
                                      <p:tn val="2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 nodePh="1">
                                  <p:stCondLst>
                                    <p:cond delay="2000"/>
                                  </p:stCondLst>
                                  <p:endCondLst>
                                    <p:cond evt="begin" delay="0">
                                      <p:tn val="2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0"/>
      <p:bldP spid="15" grpId="0"/>
    </p:bld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3"/>
          <p:cNvSpPr>
            <a:spLocks noGrp="1"/>
          </p:cNvSpPr>
          <p:nvPr>
            <p:ph type="pic" sz="quarter" idx="11"/>
          </p:nvPr>
        </p:nvSpPr>
        <p:spPr>
          <a:xfrm rot="19680000">
            <a:off x="8891266" y="-3194451"/>
            <a:ext cx="3448852" cy="6067734"/>
          </a:xfrm>
          <a:custGeom>
            <a:avLst/>
            <a:gdLst>
              <a:gd name="connsiteX0" fmla="*/ 0 w 3514408"/>
              <a:gd name="connsiteY0" fmla="*/ 0 h 6440281"/>
              <a:gd name="connsiteX1" fmla="*/ 3514408 w 3514408"/>
              <a:gd name="connsiteY1" fmla="*/ 0 h 6440281"/>
              <a:gd name="connsiteX2" fmla="*/ 3514408 w 3514408"/>
              <a:gd name="connsiteY2" fmla="*/ 6440281 h 6440281"/>
              <a:gd name="connsiteX3" fmla="*/ 0 w 3514408"/>
              <a:gd name="connsiteY3" fmla="*/ 6440281 h 6440281"/>
              <a:gd name="connsiteX4" fmla="*/ 0 w 3514408"/>
              <a:gd name="connsiteY4" fmla="*/ 0 h 6440281"/>
              <a:gd name="connsiteX0" fmla="*/ 119812 w 3514408"/>
              <a:gd name="connsiteY0" fmla="*/ 0 h 6440292"/>
              <a:gd name="connsiteX1" fmla="*/ 3514408 w 3514408"/>
              <a:gd name="connsiteY1" fmla="*/ 11 h 6440292"/>
              <a:gd name="connsiteX2" fmla="*/ 3514408 w 3514408"/>
              <a:gd name="connsiteY2" fmla="*/ 6440292 h 6440292"/>
              <a:gd name="connsiteX3" fmla="*/ 0 w 3514408"/>
              <a:gd name="connsiteY3" fmla="*/ 6440292 h 6440292"/>
              <a:gd name="connsiteX4" fmla="*/ 119812 w 3514408"/>
              <a:gd name="connsiteY4" fmla="*/ 0 h 6440292"/>
              <a:gd name="connsiteX0" fmla="*/ 0 w 3394596"/>
              <a:gd name="connsiteY0" fmla="*/ 0 h 6440292"/>
              <a:gd name="connsiteX1" fmla="*/ 3394596 w 3394596"/>
              <a:gd name="connsiteY1" fmla="*/ 11 h 6440292"/>
              <a:gd name="connsiteX2" fmla="*/ 3394596 w 3394596"/>
              <a:gd name="connsiteY2" fmla="*/ 6440292 h 6440292"/>
              <a:gd name="connsiteX3" fmla="*/ 12075 w 3394596"/>
              <a:gd name="connsiteY3" fmla="*/ 6013535 h 6440292"/>
              <a:gd name="connsiteX4" fmla="*/ 0 w 3394596"/>
              <a:gd name="connsiteY4" fmla="*/ 0 h 6440292"/>
              <a:gd name="connsiteX0" fmla="*/ 0 w 3394596"/>
              <a:gd name="connsiteY0" fmla="*/ 0 h 6032397"/>
              <a:gd name="connsiteX1" fmla="*/ 3394596 w 3394596"/>
              <a:gd name="connsiteY1" fmla="*/ 11 h 6032397"/>
              <a:gd name="connsiteX2" fmla="*/ 3364941 w 3394596"/>
              <a:gd name="connsiteY2" fmla="*/ 6032397 h 6032397"/>
              <a:gd name="connsiteX3" fmla="*/ 12075 w 3394596"/>
              <a:gd name="connsiteY3" fmla="*/ 6013535 h 6032397"/>
              <a:gd name="connsiteX4" fmla="*/ 0 w 3394596"/>
              <a:gd name="connsiteY4" fmla="*/ 0 h 6032397"/>
              <a:gd name="connsiteX0" fmla="*/ 24469 w 3419065"/>
              <a:gd name="connsiteY0" fmla="*/ 0 h 6043728"/>
              <a:gd name="connsiteX1" fmla="*/ 3419065 w 3419065"/>
              <a:gd name="connsiteY1" fmla="*/ 11 h 6043728"/>
              <a:gd name="connsiteX2" fmla="*/ 3389410 w 3419065"/>
              <a:gd name="connsiteY2" fmla="*/ 6032397 h 6043728"/>
              <a:gd name="connsiteX3" fmla="*/ 0 w 3419065"/>
              <a:gd name="connsiteY3" fmla="*/ 6043728 h 6043728"/>
              <a:gd name="connsiteX4" fmla="*/ 24469 w 3419065"/>
              <a:gd name="connsiteY4" fmla="*/ 0 h 6043728"/>
              <a:gd name="connsiteX0" fmla="*/ 46685 w 3441281"/>
              <a:gd name="connsiteY0" fmla="*/ 0 h 6032397"/>
              <a:gd name="connsiteX1" fmla="*/ 3441281 w 3441281"/>
              <a:gd name="connsiteY1" fmla="*/ 11 h 6032397"/>
              <a:gd name="connsiteX2" fmla="*/ 3411626 w 3441281"/>
              <a:gd name="connsiteY2" fmla="*/ 6032397 h 6032397"/>
              <a:gd name="connsiteX3" fmla="*/ 0 w 3441281"/>
              <a:gd name="connsiteY3" fmla="*/ 6007384 h 6032397"/>
              <a:gd name="connsiteX4" fmla="*/ 46685 w 3441281"/>
              <a:gd name="connsiteY4" fmla="*/ 0 h 6032397"/>
              <a:gd name="connsiteX0" fmla="*/ 54256 w 3448852"/>
              <a:gd name="connsiteY0" fmla="*/ 0 h 6032397"/>
              <a:gd name="connsiteX1" fmla="*/ 3448852 w 3448852"/>
              <a:gd name="connsiteY1" fmla="*/ 11 h 6032397"/>
              <a:gd name="connsiteX2" fmla="*/ 3419197 w 3448852"/>
              <a:gd name="connsiteY2" fmla="*/ 6032397 h 6032397"/>
              <a:gd name="connsiteX3" fmla="*/ 0 w 3448852"/>
              <a:gd name="connsiteY3" fmla="*/ 6019500 h 6032397"/>
              <a:gd name="connsiteX4" fmla="*/ 54256 w 3448852"/>
              <a:gd name="connsiteY4" fmla="*/ 0 h 6032397"/>
              <a:gd name="connsiteX0" fmla="*/ 42642 w 3448852"/>
              <a:gd name="connsiteY0" fmla="*/ 0 h 6067734"/>
              <a:gd name="connsiteX1" fmla="*/ 3448852 w 3448852"/>
              <a:gd name="connsiteY1" fmla="*/ 35348 h 6067734"/>
              <a:gd name="connsiteX2" fmla="*/ 3419197 w 3448852"/>
              <a:gd name="connsiteY2" fmla="*/ 6067734 h 6067734"/>
              <a:gd name="connsiteX3" fmla="*/ 0 w 3448852"/>
              <a:gd name="connsiteY3" fmla="*/ 6054837 h 6067734"/>
              <a:gd name="connsiteX4" fmla="*/ 42642 w 3448852"/>
              <a:gd name="connsiteY4" fmla="*/ 0 h 6067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8852" h="6067734">
                <a:moveTo>
                  <a:pt x="42642" y="0"/>
                </a:moveTo>
                <a:lnTo>
                  <a:pt x="3448852" y="35348"/>
                </a:lnTo>
                <a:lnTo>
                  <a:pt x="3419197" y="6067734"/>
                </a:lnTo>
                <a:lnTo>
                  <a:pt x="0" y="6054837"/>
                </a:lnTo>
                <a:cubicBezTo>
                  <a:pt x="8156" y="4040261"/>
                  <a:pt x="34486" y="2014576"/>
                  <a:pt x="42642" y="0"/>
                </a:cubicBezTo>
                <a:close/>
              </a:path>
            </a:pathLst>
          </a:cu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id-ID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 rot="19680000">
            <a:off x="7554213" y="2553692"/>
            <a:ext cx="3451376" cy="6070763"/>
          </a:xfrm>
          <a:custGeom>
            <a:avLst/>
            <a:gdLst>
              <a:gd name="connsiteX0" fmla="*/ 0 w 3514408"/>
              <a:gd name="connsiteY0" fmla="*/ 0 h 6440281"/>
              <a:gd name="connsiteX1" fmla="*/ 3514408 w 3514408"/>
              <a:gd name="connsiteY1" fmla="*/ 0 h 6440281"/>
              <a:gd name="connsiteX2" fmla="*/ 3514408 w 3514408"/>
              <a:gd name="connsiteY2" fmla="*/ 6440281 h 6440281"/>
              <a:gd name="connsiteX3" fmla="*/ 0 w 3514408"/>
              <a:gd name="connsiteY3" fmla="*/ 6440281 h 6440281"/>
              <a:gd name="connsiteX4" fmla="*/ 0 w 3514408"/>
              <a:gd name="connsiteY4" fmla="*/ 0 h 6440281"/>
              <a:gd name="connsiteX0" fmla="*/ 119812 w 3514408"/>
              <a:gd name="connsiteY0" fmla="*/ 0 h 6440292"/>
              <a:gd name="connsiteX1" fmla="*/ 3514408 w 3514408"/>
              <a:gd name="connsiteY1" fmla="*/ 11 h 6440292"/>
              <a:gd name="connsiteX2" fmla="*/ 3514408 w 3514408"/>
              <a:gd name="connsiteY2" fmla="*/ 6440292 h 6440292"/>
              <a:gd name="connsiteX3" fmla="*/ 0 w 3514408"/>
              <a:gd name="connsiteY3" fmla="*/ 6440292 h 6440292"/>
              <a:gd name="connsiteX4" fmla="*/ 119812 w 3514408"/>
              <a:gd name="connsiteY4" fmla="*/ 0 h 6440292"/>
              <a:gd name="connsiteX0" fmla="*/ 0 w 3394596"/>
              <a:gd name="connsiteY0" fmla="*/ 0 h 6440292"/>
              <a:gd name="connsiteX1" fmla="*/ 3394596 w 3394596"/>
              <a:gd name="connsiteY1" fmla="*/ 11 h 6440292"/>
              <a:gd name="connsiteX2" fmla="*/ 3394596 w 3394596"/>
              <a:gd name="connsiteY2" fmla="*/ 6440292 h 6440292"/>
              <a:gd name="connsiteX3" fmla="*/ 12075 w 3394596"/>
              <a:gd name="connsiteY3" fmla="*/ 6013535 h 6440292"/>
              <a:gd name="connsiteX4" fmla="*/ 0 w 3394596"/>
              <a:gd name="connsiteY4" fmla="*/ 0 h 6440292"/>
              <a:gd name="connsiteX0" fmla="*/ 0 w 3394596"/>
              <a:gd name="connsiteY0" fmla="*/ 0 h 6032397"/>
              <a:gd name="connsiteX1" fmla="*/ 3394596 w 3394596"/>
              <a:gd name="connsiteY1" fmla="*/ 11 h 6032397"/>
              <a:gd name="connsiteX2" fmla="*/ 3364941 w 3394596"/>
              <a:gd name="connsiteY2" fmla="*/ 6032397 h 6032397"/>
              <a:gd name="connsiteX3" fmla="*/ 12075 w 3394596"/>
              <a:gd name="connsiteY3" fmla="*/ 6013535 h 6032397"/>
              <a:gd name="connsiteX4" fmla="*/ 0 w 3394596"/>
              <a:gd name="connsiteY4" fmla="*/ 0 h 6032397"/>
              <a:gd name="connsiteX0" fmla="*/ 24469 w 3419065"/>
              <a:gd name="connsiteY0" fmla="*/ 0 h 6043728"/>
              <a:gd name="connsiteX1" fmla="*/ 3419065 w 3419065"/>
              <a:gd name="connsiteY1" fmla="*/ 11 h 6043728"/>
              <a:gd name="connsiteX2" fmla="*/ 3389410 w 3419065"/>
              <a:gd name="connsiteY2" fmla="*/ 6032397 h 6043728"/>
              <a:gd name="connsiteX3" fmla="*/ 0 w 3419065"/>
              <a:gd name="connsiteY3" fmla="*/ 6043728 h 6043728"/>
              <a:gd name="connsiteX4" fmla="*/ 24469 w 3419065"/>
              <a:gd name="connsiteY4" fmla="*/ 0 h 6043728"/>
              <a:gd name="connsiteX0" fmla="*/ 10332 w 3419065"/>
              <a:gd name="connsiteY0" fmla="*/ 0 h 6075026"/>
              <a:gd name="connsiteX1" fmla="*/ 3419065 w 3419065"/>
              <a:gd name="connsiteY1" fmla="*/ 31309 h 6075026"/>
              <a:gd name="connsiteX2" fmla="*/ 3389410 w 3419065"/>
              <a:gd name="connsiteY2" fmla="*/ 6063695 h 6075026"/>
              <a:gd name="connsiteX3" fmla="*/ 0 w 3419065"/>
              <a:gd name="connsiteY3" fmla="*/ 6075026 h 6075026"/>
              <a:gd name="connsiteX4" fmla="*/ 10332 w 3419065"/>
              <a:gd name="connsiteY4" fmla="*/ 0 h 6075026"/>
              <a:gd name="connsiteX0" fmla="*/ 42643 w 3451376"/>
              <a:gd name="connsiteY0" fmla="*/ 0 h 6063695"/>
              <a:gd name="connsiteX1" fmla="*/ 3451376 w 3451376"/>
              <a:gd name="connsiteY1" fmla="*/ 31309 h 6063695"/>
              <a:gd name="connsiteX2" fmla="*/ 3421721 w 3451376"/>
              <a:gd name="connsiteY2" fmla="*/ 6063695 h 6063695"/>
              <a:gd name="connsiteX3" fmla="*/ 0 w 3451376"/>
              <a:gd name="connsiteY3" fmla="*/ 6054836 h 6063695"/>
              <a:gd name="connsiteX4" fmla="*/ 42643 w 3451376"/>
              <a:gd name="connsiteY4" fmla="*/ 0 h 6063695"/>
              <a:gd name="connsiteX0" fmla="*/ 42643 w 3451376"/>
              <a:gd name="connsiteY0" fmla="*/ 0 h 6079850"/>
              <a:gd name="connsiteX1" fmla="*/ 3451376 w 3451376"/>
              <a:gd name="connsiteY1" fmla="*/ 31309 h 6079850"/>
              <a:gd name="connsiteX2" fmla="*/ 3411626 w 3451376"/>
              <a:gd name="connsiteY2" fmla="*/ 6079850 h 6079850"/>
              <a:gd name="connsiteX3" fmla="*/ 0 w 3451376"/>
              <a:gd name="connsiteY3" fmla="*/ 6054836 h 6079850"/>
              <a:gd name="connsiteX4" fmla="*/ 42643 w 3451376"/>
              <a:gd name="connsiteY4" fmla="*/ 0 h 6079850"/>
              <a:gd name="connsiteX0" fmla="*/ 42643 w 3451376"/>
              <a:gd name="connsiteY0" fmla="*/ 0 h 6070763"/>
              <a:gd name="connsiteX1" fmla="*/ 3451376 w 3451376"/>
              <a:gd name="connsiteY1" fmla="*/ 31309 h 6070763"/>
              <a:gd name="connsiteX2" fmla="*/ 3406072 w 3451376"/>
              <a:gd name="connsiteY2" fmla="*/ 6070763 h 6070763"/>
              <a:gd name="connsiteX3" fmla="*/ 0 w 3451376"/>
              <a:gd name="connsiteY3" fmla="*/ 6054836 h 6070763"/>
              <a:gd name="connsiteX4" fmla="*/ 42643 w 3451376"/>
              <a:gd name="connsiteY4" fmla="*/ 0 h 6070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51376" h="6070763">
                <a:moveTo>
                  <a:pt x="42643" y="0"/>
                </a:moveTo>
                <a:lnTo>
                  <a:pt x="3451376" y="31309"/>
                </a:lnTo>
                <a:lnTo>
                  <a:pt x="3406072" y="6070763"/>
                </a:lnTo>
                <a:lnTo>
                  <a:pt x="0" y="6054836"/>
                </a:lnTo>
                <a:cubicBezTo>
                  <a:pt x="8156" y="4040260"/>
                  <a:pt x="34487" y="2014576"/>
                  <a:pt x="42643" y="0"/>
                </a:cubicBezTo>
                <a:close/>
              </a:path>
            </a:pathLst>
          </a:cu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55045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 nodePh="1">
                                  <p:stCondLst>
                                    <p:cond delay="75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" grpId="0"/>
    </p:bld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5935959" y="740229"/>
            <a:ext cx="5377542" cy="5377542"/>
          </a:xfrm>
          <a:custGeom>
            <a:avLst/>
            <a:gdLst>
              <a:gd name="connsiteX0" fmla="*/ 2085975 w 4171950"/>
              <a:gd name="connsiteY0" fmla="*/ 0 h 4171950"/>
              <a:gd name="connsiteX1" fmla="*/ 4171950 w 4171950"/>
              <a:gd name="connsiteY1" fmla="*/ 2085975 h 4171950"/>
              <a:gd name="connsiteX2" fmla="*/ 2085975 w 4171950"/>
              <a:gd name="connsiteY2" fmla="*/ 4171950 h 4171950"/>
              <a:gd name="connsiteX3" fmla="*/ 0 w 4171950"/>
              <a:gd name="connsiteY3" fmla="*/ 2085975 h 4171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71950" h="4171950">
                <a:moveTo>
                  <a:pt x="2085975" y="0"/>
                </a:moveTo>
                <a:lnTo>
                  <a:pt x="4171950" y="2085975"/>
                </a:lnTo>
                <a:lnTo>
                  <a:pt x="2085975" y="4171950"/>
                </a:lnTo>
                <a:lnTo>
                  <a:pt x="0" y="2085975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id-ID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8764782" y="1"/>
            <a:ext cx="3427218" cy="6858000"/>
            <a:chOff x="8878743" y="228043"/>
            <a:chExt cx="3313256" cy="6629957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4" name="Right Triangle 3"/>
            <p:cNvSpPr/>
            <p:nvPr/>
          </p:nvSpPr>
          <p:spPr>
            <a:xfrm flipH="1" flipV="1">
              <a:off x="8878743" y="228043"/>
              <a:ext cx="3313256" cy="3313256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6" name="Right Triangle 5"/>
            <p:cNvSpPr/>
            <p:nvPr/>
          </p:nvSpPr>
          <p:spPr>
            <a:xfrm flipH="1">
              <a:off x="8878743" y="3544744"/>
              <a:ext cx="3313256" cy="3313256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05739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grpId="0" nodeType="withEffect" nodePh="1">
                                  <p:stCondLst>
                                    <p:cond delay="1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2"/>
          <p:cNvSpPr>
            <a:spLocks noGrp="1"/>
          </p:cNvSpPr>
          <p:nvPr>
            <p:ph type="pic" sz="quarter" idx="10"/>
          </p:nvPr>
        </p:nvSpPr>
        <p:spPr>
          <a:xfrm>
            <a:off x="613802" y="2309911"/>
            <a:ext cx="11578199" cy="5595225"/>
          </a:xfrm>
          <a:custGeom>
            <a:avLst/>
            <a:gdLst>
              <a:gd name="connsiteX0" fmla="*/ 9775949 w 11578199"/>
              <a:gd name="connsiteY0" fmla="*/ 3504614 h 5595225"/>
              <a:gd name="connsiteX1" fmla="*/ 11578199 w 11578199"/>
              <a:gd name="connsiteY1" fmla="*/ 4549920 h 5595225"/>
              <a:gd name="connsiteX2" fmla="*/ 9775949 w 11578199"/>
              <a:gd name="connsiteY2" fmla="*/ 5595225 h 5595225"/>
              <a:gd name="connsiteX3" fmla="*/ 9656435 w 11578199"/>
              <a:gd name="connsiteY3" fmla="*/ 3504614 h 5595225"/>
              <a:gd name="connsiteX4" fmla="*/ 9656435 w 11578199"/>
              <a:gd name="connsiteY4" fmla="*/ 5595225 h 5595225"/>
              <a:gd name="connsiteX5" fmla="*/ 7854185 w 11578199"/>
              <a:gd name="connsiteY5" fmla="*/ 4549920 h 5595225"/>
              <a:gd name="connsiteX6" fmla="*/ 5866845 w 11578199"/>
              <a:gd name="connsiteY6" fmla="*/ 3504614 h 5595225"/>
              <a:gd name="connsiteX7" fmla="*/ 7669095 w 11578199"/>
              <a:gd name="connsiteY7" fmla="*/ 4549920 h 5595225"/>
              <a:gd name="connsiteX8" fmla="*/ 5866845 w 11578199"/>
              <a:gd name="connsiteY8" fmla="*/ 5595225 h 5595225"/>
              <a:gd name="connsiteX9" fmla="*/ 5747330 w 11578199"/>
              <a:gd name="connsiteY9" fmla="*/ 3504614 h 5595225"/>
              <a:gd name="connsiteX10" fmla="*/ 5747330 w 11578199"/>
              <a:gd name="connsiteY10" fmla="*/ 5595225 h 5595225"/>
              <a:gd name="connsiteX11" fmla="*/ 3945080 w 11578199"/>
              <a:gd name="connsiteY11" fmla="*/ 4549920 h 5595225"/>
              <a:gd name="connsiteX12" fmla="*/ 1921765 w 11578199"/>
              <a:gd name="connsiteY12" fmla="*/ 3504614 h 5595225"/>
              <a:gd name="connsiteX13" fmla="*/ 3724015 w 11578199"/>
              <a:gd name="connsiteY13" fmla="*/ 4549920 h 5595225"/>
              <a:gd name="connsiteX14" fmla="*/ 1921765 w 11578199"/>
              <a:gd name="connsiteY14" fmla="*/ 5595225 h 5595225"/>
              <a:gd name="connsiteX15" fmla="*/ 1802250 w 11578199"/>
              <a:gd name="connsiteY15" fmla="*/ 3504614 h 5595225"/>
              <a:gd name="connsiteX16" fmla="*/ 1802250 w 11578199"/>
              <a:gd name="connsiteY16" fmla="*/ 5595225 h 5595225"/>
              <a:gd name="connsiteX17" fmla="*/ 0 w 11578199"/>
              <a:gd name="connsiteY17" fmla="*/ 4549920 h 5595225"/>
              <a:gd name="connsiteX18" fmla="*/ 11578199 w 11578199"/>
              <a:gd name="connsiteY18" fmla="*/ 2347686 h 5595225"/>
              <a:gd name="connsiteX19" fmla="*/ 11578199 w 11578199"/>
              <a:gd name="connsiteY19" fmla="*/ 4438297 h 5595225"/>
              <a:gd name="connsiteX20" fmla="*/ 9775949 w 11578199"/>
              <a:gd name="connsiteY20" fmla="*/ 3392992 h 5595225"/>
              <a:gd name="connsiteX21" fmla="*/ 7821397 w 11578199"/>
              <a:gd name="connsiteY21" fmla="*/ 2347686 h 5595225"/>
              <a:gd name="connsiteX22" fmla="*/ 9623647 w 11578199"/>
              <a:gd name="connsiteY22" fmla="*/ 3392992 h 5595225"/>
              <a:gd name="connsiteX23" fmla="*/ 7821397 w 11578199"/>
              <a:gd name="connsiteY23" fmla="*/ 4438297 h 5595225"/>
              <a:gd name="connsiteX24" fmla="*/ 7669095 w 11578199"/>
              <a:gd name="connsiteY24" fmla="*/ 2347686 h 5595225"/>
              <a:gd name="connsiteX25" fmla="*/ 7669095 w 11578199"/>
              <a:gd name="connsiteY25" fmla="*/ 4438297 h 5595225"/>
              <a:gd name="connsiteX26" fmla="*/ 5866845 w 11578199"/>
              <a:gd name="connsiteY26" fmla="*/ 3392992 h 5595225"/>
              <a:gd name="connsiteX27" fmla="*/ 3945080 w 11578199"/>
              <a:gd name="connsiteY27" fmla="*/ 2347686 h 5595225"/>
              <a:gd name="connsiteX28" fmla="*/ 5747330 w 11578199"/>
              <a:gd name="connsiteY28" fmla="*/ 3392992 h 5595225"/>
              <a:gd name="connsiteX29" fmla="*/ 3945080 w 11578199"/>
              <a:gd name="connsiteY29" fmla="*/ 4438297 h 5595225"/>
              <a:gd name="connsiteX30" fmla="*/ 3796471 w 11578199"/>
              <a:gd name="connsiteY30" fmla="*/ 2347686 h 5595225"/>
              <a:gd name="connsiteX31" fmla="*/ 3796471 w 11578199"/>
              <a:gd name="connsiteY31" fmla="*/ 4438297 h 5595225"/>
              <a:gd name="connsiteX32" fmla="*/ 1994222 w 11578199"/>
              <a:gd name="connsiteY32" fmla="*/ 3392992 h 5595225"/>
              <a:gd name="connsiteX33" fmla="*/ 5760030 w 11578199"/>
              <a:gd name="connsiteY33" fmla="*/ 1169631 h 5595225"/>
              <a:gd name="connsiteX34" fmla="*/ 5760030 w 11578199"/>
              <a:gd name="connsiteY34" fmla="*/ 3260242 h 5595225"/>
              <a:gd name="connsiteX35" fmla="*/ 3957780 w 11578199"/>
              <a:gd name="connsiteY35" fmla="*/ 2214937 h 5595225"/>
              <a:gd name="connsiteX36" fmla="*/ 9775949 w 11578199"/>
              <a:gd name="connsiteY36" fmla="*/ 1156931 h 5595225"/>
              <a:gd name="connsiteX37" fmla="*/ 11578199 w 11578199"/>
              <a:gd name="connsiteY37" fmla="*/ 2202237 h 5595225"/>
              <a:gd name="connsiteX38" fmla="*/ 9775949 w 11578199"/>
              <a:gd name="connsiteY38" fmla="*/ 3247542 h 5595225"/>
              <a:gd name="connsiteX39" fmla="*/ 9656435 w 11578199"/>
              <a:gd name="connsiteY39" fmla="*/ 1156931 h 5595225"/>
              <a:gd name="connsiteX40" fmla="*/ 9656435 w 11578199"/>
              <a:gd name="connsiteY40" fmla="*/ 3247542 h 5595225"/>
              <a:gd name="connsiteX41" fmla="*/ 7854185 w 11578199"/>
              <a:gd name="connsiteY41" fmla="*/ 2202237 h 5595225"/>
              <a:gd name="connsiteX42" fmla="*/ 5866845 w 11578199"/>
              <a:gd name="connsiteY42" fmla="*/ 1156931 h 5595225"/>
              <a:gd name="connsiteX43" fmla="*/ 7669095 w 11578199"/>
              <a:gd name="connsiteY43" fmla="*/ 2202237 h 5595225"/>
              <a:gd name="connsiteX44" fmla="*/ 5866845 w 11578199"/>
              <a:gd name="connsiteY44" fmla="*/ 3247542 h 5595225"/>
              <a:gd name="connsiteX45" fmla="*/ 7821397 w 11578199"/>
              <a:gd name="connsiteY45" fmla="*/ 0 h 5595225"/>
              <a:gd name="connsiteX46" fmla="*/ 9623647 w 11578199"/>
              <a:gd name="connsiteY46" fmla="*/ 1045306 h 5595225"/>
              <a:gd name="connsiteX47" fmla="*/ 7821397 w 11578199"/>
              <a:gd name="connsiteY47" fmla="*/ 2090611 h 5595225"/>
              <a:gd name="connsiteX48" fmla="*/ 7669095 w 11578199"/>
              <a:gd name="connsiteY48" fmla="*/ 0 h 5595225"/>
              <a:gd name="connsiteX49" fmla="*/ 7669095 w 11578199"/>
              <a:gd name="connsiteY49" fmla="*/ 2090611 h 5595225"/>
              <a:gd name="connsiteX50" fmla="*/ 5866845 w 11578199"/>
              <a:gd name="connsiteY50" fmla="*/ 1045306 h 5595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11578199" h="5595225">
                <a:moveTo>
                  <a:pt x="9775949" y="3504614"/>
                </a:moveTo>
                <a:lnTo>
                  <a:pt x="11578199" y="4549920"/>
                </a:lnTo>
                <a:lnTo>
                  <a:pt x="9775949" y="5595225"/>
                </a:lnTo>
                <a:close/>
                <a:moveTo>
                  <a:pt x="9656435" y="3504614"/>
                </a:moveTo>
                <a:lnTo>
                  <a:pt x="9656435" y="5595225"/>
                </a:lnTo>
                <a:lnTo>
                  <a:pt x="7854185" y="4549920"/>
                </a:lnTo>
                <a:close/>
                <a:moveTo>
                  <a:pt x="5866845" y="3504614"/>
                </a:moveTo>
                <a:lnTo>
                  <a:pt x="7669095" y="4549920"/>
                </a:lnTo>
                <a:lnTo>
                  <a:pt x="5866845" y="5595225"/>
                </a:lnTo>
                <a:close/>
                <a:moveTo>
                  <a:pt x="5747330" y="3504614"/>
                </a:moveTo>
                <a:lnTo>
                  <a:pt x="5747330" y="5595225"/>
                </a:lnTo>
                <a:lnTo>
                  <a:pt x="3945080" y="4549920"/>
                </a:lnTo>
                <a:close/>
                <a:moveTo>
                  <a:pt x="1921765" y="3504614"/>
                </a:moveTo>
                <a:lnTo>
                  <a:pt x="3724015" y="4549920"/>
                </a:lnTo>
                <a:lnTo>
                  <a:pt x="1921765" y="5595225"/>
                </a:lnTo>
                <a:close/>
                <a:moveTo>
                  <a:pt x="1802250" y="3504614"/>
                </a:moveTo>
                <a:lnTo>
                  <a:pt x="1802250" y="5595225"/>
                </a:lnTo>
                <a:lnTo>
                  <a:pt x="0" y="4549920"/>
                </a:lnTo>
                <a:close/>
                <a:moveTo>
                  <a:pt x="11578199" y="2347686"/>
                </a:moveTo>
                <a:lnTo>
                  <a:pt x="11578199" y="4438297"/>
                </a:lnTo>
                <a:lnTo>
                  <a:pt x="9775949" y="3392992"/>
                </a:lnTo>
                <a:close/>
                <a:moveTo>
                  <a:pt x="7821397" y="2347686"/>
                </a:moveTo>
                <a:lnTo>
                  <a:pt x="9623647" y="3392992"/>
                </a:lnTo>
                <a:lnTo>
                  <a:pt x="7821397" y="4438297"/>
                </a:lnTo>
                <a:close/>
                <a:moveTo>
                  <a:pt x="7669095" y="2347686"/>
                </a:moveTo>
                <a:lnTo>
                  <a:pt x="7669095" y="4438297"/>
                </a:lnTo>
                <a:lnTo>
                  <a:pt x="5866845" y="3392992"/>
                </a:lnTo>
                <a:close/>
                <a:moveTo>
                  <a:pt x="3945080" y="2347686"/>
                </a:moveTo>
                <a:lnTo>
                  <a:pt x="5747330" y="3392992"/>
                </a:lnTo>
                <a:lnTo>
                  <a:pt x="3945080" y="4438297"/>
                </a:lnTo>
                <a:close/>
                <a:moveTo>
                  <a:pt x="3796471" y="2347686"/>
                </a:moveTo>
                <a:lnTo>
                  <a:pt x="3796471" y="4438297"/>
                </a:lnTo>
                <a:lnTo>
                  <a:pt x="1994222" y="3392992"/>
                </a:lnTo>
                <a:close/>
                <a:moveTo>
                  <a:pt x="5760030" y="1169631"/>
                </a:moveTo>
                <a:lnTo>
                  <a:pt x="5760030" y="3260242"/>
                </a:lnTo>
                <a:lnTo>
                  <a:pt x="3957780" y="2214937"/>
                </a:lnTo>
                <a:close/>
                <a:moveTo>
                  <a:pt x="9775949" y="1156931"/>
                </a:moveTo>
                <a:lnTo>
                  <a:pt x="11578199" y="2202237"/>
                </a:lnTo>
                <a:lnTo>
                  <a:pt x="9775949" y="3247542"/>
                </a:lnTo>
                <a:close/>
                <a:moveTo>
                  <a:pt x="9656435" y="1156931"/>
                </a:moveTo>
                <a:lnTo>
                  <a:pt x="9656435" y="3247542"/>
                </a:lnTo>
                <a:lnTo>
                  <a:pt x="7854185" y="2202237"/>
                </a:lnTo>
                <a:close/>
                <a:moveTo>
                  <a:pt x="5866845" y="1156931"/>
                </a:moveTo>
                <a:lnTo>
                  <a:pt x="7669095" y="2202237"/>
                </a:lnTo>
                <a:lnTo>
                  <a:pt x="5866845" y="3247542"/>
                </a:lnTo>
                <a:close/>
                <a:moveTo>
                  <a:pt x="7821397" y="0"/>
                </a:moveTo>
                <a:lnTo>
                  <a:pt x="9623647" y="1045306"/>
                </a:lnTo>
                <a:lnTo>
                  <a:pt x="7821397" y="2090611"/>
                </a:lnTo>
                <a:close/>
                <a:moveTo>
                  <a:pt x="7669095" y="0"/>
                </a:moveTo>
                <a:lnTo>
                  <a:pt x="7669095" y="2090611"/>
                </a:lnTo>
                <a:lnTo>
                  <a:pt x="5866845" y="104530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589396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 nodePh="1">
                                  <p:stCondLst>
                                    <p:cond delay="10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8"/>
          <p:cNvSpPr>
            <a:spLocks noGrp="1"/>
          </p:cNvSpPr>
          <p:nvPr>
            <p:ph type="pic" sz="quarter" idx="19" hasCustomPrompt="1"/>
          </p:nvPr>
        </p:nvSpPr>
        <p:spPr>
          <a:xfrm>
            <a:off x="1604389" y="3731831"/>
            <a:ext cx="8983222" cy="5092968"/>
          </a:xfrm>
          <a:custGeom>
            <a:avLst/>
            <a:gdLst>
              <a:gd name="connsiteX0" fmla="*/ 0 w 1866900"/>
              <a:gd name="connsiteY0" fmla="*/ 0 h 3308555"/>
              <a:gd name="connsiteX1" fmla="*/ 1866900 w 1866900"/>
              <a:gd name="connsiteY1" fmla="*/ 0 h 3308555"/>
              <a:gd name="connsiteX2" fmla="*/ 1866900 w 1866900"/>
              <a:gd name="connsiteY2" fmla="*/ 3308555 h 3308555"/>
              <a:gd name="connsiteX3" fmla="*/ 0 w 1866900"/>
              <a:gd name="connsiteY3" fmla="*/ 3308555 h 33085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66900" h="3308555">
                <a:moveTo>
                  <a:pt x="0" y="0"/>
                </a:moveTo>
                <a:lnTo>
                  <a:pt x="1866900" y="0"/>
                </a:lnTo>
                <a:lnTo>
                  <a:pt x="1866900" y="3308555"/>
                </a:lnTo>
                <a:lnTo>
                  <a:pt x="0" y="3308555"/>
                </a:lnTo>
                <a:close/>
              </a:path>
            </a:pathLst>
          </a:custGeom>
          <a:effectLst>
            <a:outerShdw blurRad="495300" dist="38100" dir="5400000" algn="t" rotWithShape="0">
              <a:schemeClr val="bg1">
                <a:lumMod val="75000"/>
                <a:alpha val="37000"/>
              </a:schemeClr>
            </a:outerShdw>
          </a:effectLst>
        </p:spPr>
        <p:txBody>
          <a:bodyPr wrap="square">
            <a:noAutofit/>
          </a:bodyPr>
          <a:lstStyle>
            <a:lvl1pPr marL="0" indent="0">
              <a:buFontTx/>
              <a:buNone/>
              <a:defRPr sz="1600">
                <a:solidFill>
                  <a:schemeClr val="bg1">
                    <a:lumMod val="8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IN" dirty="0"/>
              <a:t>Drag your image here/click on picture icon</a:t>
            </a:r>
          </a:p>
        </p:txBody>
      </p:sp>
      <p:grpSp>
        <p:nvGrpSpPr>
          <p:cNvPr id="3" name="Group 2"/>
          <p:cNvGrpSpPr/>
          <p:nvPr userDrawn="1"/>
        </p:nvGrpSpPr>
        <p:grpSpPr>
          <a:xfrm>
            <a:off x="1604389" y="3150025"/>
            <a:ext cx="8983222" cy="581806"/>
            <a:chOff x="3179886" y="2083564"/>
            <a:chExt cx="5702858" cy="369350"/>
          </a:xfrm>
          <a:effectLst/>
        </p:grpSpPr>
        <p:grpSp>
          <p:nvGrpSpPr>
            <p:cNvPr id="4" name="Group 3"/>
            <p:cNvGrpSpPr/>
            <p:nvPr/>
          </p:nvGrpSpPr>
          <p:grpSpPr>
            <a:xfrm>
              <a:off x="3179886" y="2083564"/>
              <a:ext cx="5702858" cy="369350"/>
              <a:chOff x="3179886" y="2083564"/>
              <a:chExt cx="5702858" cy="369350"/>
            </a:xfrm>
          </p:grpSpPr>
          <p:sp>
            <p:nvSpPr>
              <p:cNvPr id="6" name="Round Same Side Corner Rectangle 1"/>
              <p:cNvSpPr/>
              <p:nvPr/>
            </p:nvSpPr>
            <p:spPr>
              <a:xfrm>
                <a:off x="3179886" y="2083564"/>
                <a:ext cx="5702858" cy="369350"/>
              </a:xfrm>
              <a:prstGeom prst="round2SameRect">
                <a:avLst>
                  <a:gd name="adj1" fmla="val 14928"/>
                  <a:gd name="adj2" fmla="val 0"/>
                </a:avLst>
              </a:prstGeom>
              <a:solidFill>
                <a:schemeClr val="tx1">
                  <a:lumMod val="85000"/>
                  <a:lumOff val="15000"/>
                  <a:alpha val="7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  <p:grpSp>
            <p:nvGrpSpPr>
              <p:cNvPr id="7" name="Group 6"/>
              <p:cNvGrpSpPr/>
              <p:nvPr/>
            </p:nvGrpSpPr>
            <p:grpSpPr>
              <a:xfrm>
                <a:off x="3382010" y="2233949"/>
                <a:ext cx="341854" cy="82531"/>
                <a:chOff x="3382010" y="2233949"/>
                <a:chExt cx="341854" cy="82531"/>
              </a:xfrm>
            </p:grpSpPr>
            <p:sp>
              <p:nvSpPr>
                <p:cNvPr id="8" name="Oval 7"/>
                <p:cNvSpPr/>
                <p:nvPr/>
              </p:nvSpPr>
              <p:spPr>
                <a:xfrm>
                  <a:off x="3382010" y="2233949"/>
                  <a:ext cx="82531" cy="82531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>
                    <a:latin typeface="Roboto" panose="02000000000000000000" pitchFamily="2" charset="0"/>
                    <a:ea typeface="Roboto" panose="02000000000000000000" pitchFamily="2" charset="0"/>
                  </a:endParaRPr>
                </a:p>
              </p:txBody>
            </p:sp>
            <p:sp>
              <p:nvSpPr>
                <p:cNvPr id="9" name="Oval 8"/>
                <p:cNvSpPr/>
                <p:nvPr/>
              </p:nvSpPr>
              <p:spPr>
                <a:xfrm>
                  <a:off x="3511671" y="2233949"/>
                  <a:ext cx="82531" cy="82531"/>
                </a:xfrm>
                <a:prstGeom prst="ellipse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>
                    <a:latin typeface="Roboto" panose="02000000000000000000" pitchFamily="2" charset="0"/>
                    <a:ea typeface="Roboto" panose="02000000000000000000" pitchFamily="2" charset="0"/>
                  </a:endParaRPr>
                </a:p>
              </p:txBody>
            </p:sp>
            <p:sp>
              <p:nvSpPr>
                <p:cNvPr id="10" name="Oval 9"/>
                <p:cNvSpPr/>
                <p:nvPr/>
              </p:nvSpPr>
              <p:spPr>
                <a:xfrm>
                  <a:off x="3641333" y="2233949"/>
                  <a:ext cx="82531" cy="82531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>
                    <a:latin typeface="Roboto" panose="02000000000000000000" pitchFamily="2" charset="0"/>
                    <a:ea typeface="Roboto" panose="02000000000000000000" pitchFamily="2" charset="0"/>
                  </a:endParaRPr>
                </a:p>
              </p:txBody>
            </p:sp>
          </p:grpSp>
        </p:grpSp>
        <p:sp>
          <p:nvSpPr>
            <p:cNvPr id="5" name="Rounded Rectangle 23"/>
            <p:cNvSpPr/>
            <p:nvPr/>
          </p:nvSpPr>
          <p:spPr>
            <a:xfrm>
              <a:off x="3965020" y="2182834"/>
              <a:ext cx="2674620" cy="18475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IN" sz="600" dirty="0">
                  <a:solidFill>
                    <a:schemeClr val="bg1">
                      <a:lumMod val="7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http://www.website.com</a:t>
              </a:r>
            </a:p>
          </p:txBody>
        </p:sp>
      </p:grpSp>
      <p:sp>
        <p:nvSpPr>
          <p:cNvPr id="15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114425" y="380690"/>
            <a:ext cx="9963150" cy="8001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540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6" name="Text Placeholder 4"/>
          <p:cNvSpPr txBox="1">
            <a:spLocks/>
          </p:cNvSpPr>
          <p:nvPr userDrawn="1"/>
        </p:nvSpPr>
        <p:spPr>
          <a:xfrm>
            <a:off x="4952922" y="1122734"/>
            <a:ext cx="2286156" cy="33413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4000"/>
              </a:lnSpc>
              <a:buNone/>
              <a:defRPr/>
            </a:pP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Segoe UI" panose="020B0502040204020203" pitchFamily="34" charset="0"/>
              </a:rPr>
              <a:t>CREATIVE SLIDE</a:t>
            </a:r>
            <a:endParaRPr lang="id-ID" sz="1400" dirty="0">
              <a:solidFill>
                <a:schemeClr val="bg1">
                  <a:lumMod val="65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7358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6" presetClass="entr" presetSubtype="37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5" grpId="0" build="p">
        <p:tmplLst>
          <p:tmpl lvl="1">
            <p:tnLst>
              <p:par>
                <p:cTn presetID="42" presetClass="entr" presetSubtype="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/>
    </p:bld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4777740" y="4824412"/>
            <a:ext cx="2636520" cy="1113330"/>
          </a:xfrm>
          <a:custGeom>
            <a:avLst/>
            <a:gdLst>
              <a:gd name="connsiteX0" fmla="*/ 0 w 2636520"/>
              <a:gd name="connsiteY0" fmla="*/ 0 h 1113330"/>
              <a:gd name="connsiteX1" fmla="*/ 2636520 w 2636520"/>
              <a:gd name="connsiteY1" fmla="*/ 0 h 1113330"/>
              <a:gd name="connsiteX2" fmla="*/ 2636520 w 2636520"/>
              <a:gd name="connsiteY2" fmla="*/ 1106461 h 1113330"/>
              <a:gd name="connsiteX3" fmla="*/ 2629651 w 2636520"/>
              <a:gd name="connsiteY3" fmla="*/ 1113330 h 1113330"/>
              <a:gd name="connsiteX4" fmla="*/ 6869 w 2636520"/>
              <a:gd name="connsiteY4" fmla="*/ 1113330 h 1113330"/>
              <a:gd name="connsiteX5" fmla="*/ 0 w 2636520"/>
              <a:gd name="connsiteY5" fmla="*/ 1106461 h 1113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36520" h="1113330">
                <a:moveTo>
                  <a:pt x="0" y="0"/>
                </a:moveTo>
                <a:lnTo>
                  <a:pt x="2636520" y="0"/>
                </a:lnTo>
                <a:lnTo>
                  <a:pt x="2636520" y="1106461"/>
                </a:lnTo>
                <a:cubicBezTo>
                  <a:pt x="2636520" y="1110255"/>
                  <a:pt x="2633445" y="1113330"/>
                  <a:pt x="2629651" y="1113330"/>
                </a:cubicBezTo>
                <a:lnTo>
                  <a:pt x="6869" y="1113330"/>
                </a:lnTo>
                <a:cubicBezTo>
                  <a:pt x="3075" y="1113330"/>
                  <a:pt x="0" y="1110255"/>
                  <a:pt x="0" y="1106461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id-ID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1114425" y="380690"/>
            <a:ext cx="9963150" cy="8001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540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1" name="Text Placeholder 4"/>
          <p:cNvSpPr txBox="1">
            <a:spLocks/>
          </p:cNvSpPr>
          <p:nvPr userDrawn="1"/>
        </p:nvSpPr>
        <p:spPr>
          <a:xfrm>
            <a:off x="4952922" y="1122734"/>
            <a:ext cx="2286156" cy="33413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4000"/>
              </a:lnSpc>
              <a:buNone/>
              <a:defRPr/>
            </a:pP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Segoe UI" panose="020B0502040204020203" pitchFamily="34" charset="0"/>
              </a:rPr>
              <a:t>CREATIVE SLIDE</a:t>
            </a:r>
            <a:endParaRPr lang="id-ID" sz="1400" dirty="0">
              <a:solidFill>
                <a:schemeClr val="bg1">
                  <a:lumMod val="65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1942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6" presetClass="entr" presetSubtype="37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 nodePh="1">
                                  <p:stCondLst>
                                    <p:cond delay="325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 build="p">
        <p:tmplLst>
          <p:tmpl lvl="1">
            <p:tnLst>
              <p:par>
                <p:cTn presetID="42" presetClass="entr" presetSubtype="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/>
    </p:bld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bg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id-ID"/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1114425" y="380690"/>
            <a:ext cx="9963150" cy="8001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892339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build="p">
        <p:tmplLst>
          <p:tmpl lvl="1">
            <p:tnLst>
              <p:par>
                <p:cTn presetID="42" presetClass="entr" presetSubtype="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8"/>
          <p:cNvSpPr>
            <a:spLocks noGrp="1"/>
          </p:cNvSpPr>
          <p:nvPr>
            <p:ph type="pic" sz="quarter" idx="19" hasCustomPrompt="1"/>
          </p:nvPr>
        </p:nvSpPr>
        <p:spPr>
          <a:xfrm>
            <a:off x="3744352" y="1560127"/>
            <a:ext cx="8694296" cy="4913247"/>
          </a:xfrm>
          <a:custGeom>
            <a:avLst/>
            <a:gdLst>
              <a:gd name="connsiteX0" fmla="*/ 0 w 1866900"/>
              <a:gd name="connsiteY0" fmla="*/ 0 h 3308555"/>
              <a:gd name="connsiteX1" fmla="*/ 1866900 w 1866900"/>
              <a:gd name="connsiteY1" fmla="*/ 0 h 3308555"/>
              <a:gd name="connsiteX2" fmla="*/ 1866900 w 1866900"/>
              <a:gd name="connsiteY2" fmla="*/ 3308555 h 3308555"/>
              <a:gd name="connsiteX3" fmla="*/ 0 w 1866900"/>
              <a:gd name="connsiteY3" fmla="*/ 3308555 h 33085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66900" h="3308555">
                <a:moveTo>
                  <a:pt x="0" y="0"/>
                </a:moveTo>
                <a:lnTo>
                  <a:pt x="1866900" y="0"/>
                </a:lnTo>
                <a:lnTo>
                  <a:pt x="1866900" y="3308555"/>
                </a:lnTo>
                <a:lnTo>
                  <a:pt x="0" y="3308555"/>
                </a:lnTo>
                <a:close/>
              </a:path>
            </a:pathLst>
          </a:custGeom>
          <a:effectLst>
            <a:outerShdw blurRad="495300" dist="38100" dir="5400000" algn="t" rotWithShape="0">
              <a:schemeClr val="bg1">
                <a:lumMod val="75000"/>
                <a:alpha val="37000"/>
              </a:schemeClr>
            </a:outerShdw>
          </a:effectLst>
        </p:spPr>
        <p:txBody>
          <a:bodyPr wrap="square">
            <a:noAutofit/>
          </a:bodyPr>
          <a:lstStyle>
            <a:lvl1pPr marL="0" indent="0">
              <a:buFontTx/>
              <a:buNone/>
              <a:defRPr sz="1600">
                <a:solidFill>
                  <a:schemeClr val="bg1">
                    <a:lumMod val="8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IN" dirty="0"/>
              <a:t>Drag your image here/click on picture icon</a:t>
            </a:r>
          </a:p>
        </p:txBody>
      </p:sp>
    </p:spTree>
    <p:extLst>
      <p:ext uri="{BB962C8B-B14F-4D97-AF65-F5344CB8AC3E}">
        <p14:creationId xmlns:p14="http://schemas.microsoft.com/office/powerpoint/2010/main" val="424018547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742950" y="1"/>
            <a:ext cx="6284082" cy="6858000"/>
            <a:chOff x="1191628" y="744701"/>
            <a:chExt cx="5211494" cy="6113299"/>
          </a:xfrm>
          <a:solidFill>
            <a:schemeClr val="bg1">
              <a:lumMod val="95000"/>
            </a:schemeClr>
          </a:solidFill>
        </p:grpSpPr>
        <p:sp>
          <p:nvSpPr>
            <p:cNvPr id="7" name="Parallelogram 6"/>
            <p:cNvSpPr/>
            <p:nvPr/>
          </p:nvSpPr>
          <p:spPr>
            <a:xfrm>
              <a:off x="1191628" y="744701"/>
              <a:ext cx="4385624" cy="3041561"/>
            </a:xfrm>
            <a:prstGeom prst="parallelogram">
              <a:avLst>
                <a:gd name="adj" fmla="val 6403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8" name="Parallelogram 7"/>
            <p:cNvSpPr/>
            <p:nvPr/>
          </p:nvSpPr>
          <p:spPr>
            <a:xfrm>
              <a:off x="2017498" y="3816439"/>
              <a:ext cx="4385624" cy="3041561"/>
            </a:xfrm>
            <a:prstGeom prst="parallelogram">
              <a:avLst>
                <a:gd name="adj" fmla="val 6403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1167231" y="1158423"/>
            <a:ext cx="4815418" cy="2993852"/>
          </a:xfrm>
          <a:custGeom>
            <a:avLst/>
            <a:gdLst>
              <a:gd name="connsiteX0" fmla="*/ 25666 w 4815418"/>
              <a:gd name="connsiteY0" fmla="*/ 0 h 2287506"/>
              <a:gd name="connsiteX1" fmla="*/ 4789752 w 4815418"/>
              <a:gd name="connsiteY1" fmla="*/ 0 h 2287506"/>
              <a:gd name="connsiteX2" fmla="*/ 4815418 w 4815418"/>
              <a:gd name="connsiteY2" fmla="*/ 25666 h 2287506"/>
              <a:gd name="connsiteX3" fmla="*/ 4815418 w 4815418"/>
              <a:gd name="connsiteY3" fmla="*/ 2287506 h 2287506"/>
              <a:gd name="connsiteX4" fmla="*/ 0 w 4815418"/>
              <a:gd name="connsiteY4" fmla="*/ 2287506 h 2287506"/>
              <a:gd name="connsiteX5" fmla="*/ 0 w 4815418"/>
              <a:gd name="connsiteY5" fmla="*/ 25666 h 2287506"/>
              <a:gd name="connsiteX6" fmla="*/ 25666 w 4815418"/>
              <a:gd name="connsiteY6" fmla="*/ 0 h 228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5418" h="2287506">
                <a:moveTo>
                  <a:pt x="25666" y="0"/>
                </a:moveTo>
                <a:lnTo>
                  <a:pt x="4789752" y="0"/>
                </a:lnTo>
                <a:cubicBezTo>
                  <a:pt x="4803927" y="0"/>
                  <a:pt x="4815418" y="11491"/>
                  <a:pt x="4815418" y="25666"/>
                </a:cubicBezTo>
                <a:lnTo>
                  <a:pt x="4815418" y="2287506"/>
                </a:lnTo>
                <a:lnTo>
                  <a:pt x="0" y="2287506"/>
                </a:lnTo>
                <a:lnTo>
                  <a:pt x="0" y="25666"/>
                </a:lnTo>
                <a:cubicBezTo>
                  <a:pt x="0" y="11491"/>
                  <a:pt x="11491" y="0"/>
                  <a:pt x="2566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2000">
                <a:solidFill>
                  <a:schemeClr val="accent4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561008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 nodePh="1">
                                  <p:stCondLst>
                                    <p:cond delay="125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5373673" y="-1"/>
            <a:ext cx="6818326" cy="6858004"/>
          </a:xfrm>
          <a:custGeom>
            <a:avLst/>
            <a:gdLst>
              <a:gd name="connsiteX0" fmla="*/ 2992564 w 6818326"/>
              <a:gd name="connsiteY0" fmla="*/ 3 h 6858004"/>
              <a:gd name="connsiteX1" fmla="*/ 6818326 w 6818326"/>
              <a:gd name="connsiteY1" fmla="*/ 3 h 6858004"/>
              <a:gd name="connsiteX2" fmla="*/ 6818326 w 6818326"/>
              <a:gd name="connsiteY2" fmla="*/ 6858004 h 6858004"/>
              <a:gd name="connsiteX3" fmla="*/ 0 w 6818326"/>
              <a:gd name="connsiteY3" fmla="*/ 6858004 h 6858004"/>
              <a:gd name="connsiteX4" fmla="*/ 968268 w 6818326"/>
              <a:gd name="connsiteY4" fmla="*/ 0 h 6858004"/>
              <a:gd name="connsiteX5" fmla="*/ 2896569 w 6818326"/>
              <a:gd name="connsiteY5" fmla="*/ 0 h 6858004"/>
              <a:gd name="connsiteX6" fmla="*/ 1932419 w 6818326"/>
              <a:gd name="connsiteY6" fmla="*/ 2203278 h 6858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18326" h="6858004">
                <a:moveTo>
                  <a:pt x="2992564" y="3"/>
                </a:moveTo>
                <a:lnTo>
                  <a:pt x="6818326" y="3"/>
                </a:lnTo>
                <a:lnTo>
                  <a:pt x="6818326" y="6858004"/>
                </a:lnTo>
                <a:lnTo>
                  <a:pt x="0" y="6858004"/>
                </a:lnTo>
                <a:close/>
                <a:moveTo>
                  <a:pt x="968268" y="0"/>
                </a:moveTo>
                <a:lnTo>
                  <a:pt x="2896569" y="0"/>
                </a:lnTo>
                <a:lnTo>
                  <a:pt x="1932419" y="2203278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158262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 nodePh="1">
                                  <p:stCondLst>
                                    <p:cond delay="10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4513339" y="0"/>
            <a:ext cx="767866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7367937" y="2641337"/>
            <a:ext cx="508144" cy="508144"/>
          </a:xfrm>
          <a:custGeom>
            <a:avLst/>
            <a:gdLst>
              <a:gd name="connsiteX0" fmla="*/ 254072 w 508144"/>
              <a:gd name="connsiteY0" fmla="*/ 0 h 508144"/>
              <a:gd name="connsiteX1" fmla="*/ 508144 w 508144"/>
              <a:gd name="connsiteY1" fmla="*/ 254072 h 508144"/>
              <a:gd name="connsiteX2" fmla="*/ 254072 w 508144"/>
              <a:gd name="connsiteY2" fmla="*/ 508144 h 508144"/>
              <a:gd name="connsiteX3" fmla="*/ 0 w 508144"/>
              <a:gd name="connsiteY3" fmla="*/ 254072 h 508144"/>
              <a:gd name="connsiteX4" fmla="*/ 254072 w 508144"/>
              <a:gd name="connsiteY4" fmla="*/ 0 h 508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44" h="508144">
                <a:moveTo>
                  <a:pt x="254072" y="0"/>
                </a:moveTo>
                <a:cubicBezTo>
                  <a:pt x="394392" y="0"/>
                  <a:pt x="508144" y="113752"/>
                  <a:pt x="508144" y="254072"/>
                </a:cubicBezTo>
                <a:cubicBezTo>
                  <a:pt x="508144" y="394392"/>
                  <a:pt x="394392" y="508144"/>
                  <a:pt x="254072" y="508144"/>
                </a:cubicBezTo>
                <a:cubicBezTo>
                  <a:pt x="113752" y="508144"/>
                  <a:pt x="0" y="394392"/>
                  <a:pt x="0" y="254072"/>
                </a:cubicBezTo>
                <a:cubicBezTo>
                  <a:pt x="0" y="113752"/>
                  <a:pt x="113752" y="0"/>
                  <a:pt x="254072" y="0"/>
                </a:cubicBezTo>
                <a:close/>
              </a:path>
            </a:pathLst>
          </a:custGeom>
          <a:effectLst>
            <a:outerShdw blurRad="63500" algn="ctr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sz="1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id-ID" dirty="0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10444945" y="2641337"/>
            <a:ext cx="508144" cy="508144"/>
          </a:xfrm>
          <a:custGeom>
            <a:avLst/>
            <a:gdLst>
              <a:gd name="connsiteX0" fmla="*/ 254072 w 508144"/>
              <a:gd name="connsiteY0" fmla="*/ 0 h 508144"/>
              <a:gd name="connsiteX1" fmla="*/ 508144 w 508144"/>
              <a:gd name="connsiteY1" fmla="*/ 254072 h 508144"/>
              <a:gd name="connsiteX2" fmla="*/ 254072 w 508144"/>
              <a:gd name="connsiteY2" fmla="*/ 508144 h 508144"/>
              <a:gd name="connsiteX3" fmla="*/ 0 w 508144"/>
              <a:gd name="connsiteY3" fmla="*/ 254072 h 508144"/>
              <a:gd name="connsiteX4" fmla="*/ 254072 w 508144"/>
              <a:gd name="connsiteY4" fmla="*/ 0 h 508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44" h="508144">
                <a:moveTo>
                  <a:pt x="254072" y="0"/>
                </a:moveTo>
                <a:cubicBezTo>
                  <a:pt x="394392" y="0"/>
                  <a:pt x="508144" y="113752"/>
                  <a:pt x="508144" y="254072"/>
                </a:cubicBezTo>
                <a:cubicBezTo>
                  <a:pt x="508144" y="394392"/>
                  <a:pt x="394392" y="508144"/>
                  <a:pt x="254072" y="508144"/>
                </a:cubicBezTo>
                <a:cubicBezTo>
                  <a:pt x="113752" y="508144"/>
                  <a:pt x="0" y="394392"/>
                  <a:pt x="0" y="254072"/>
                </a:cubicBezTo>
                <a:cubicBezTo>
                  <a:pt x="0" y="113752"/>
                  <a:pt x="113752" y="0"/>
                  <a:pt x="254072" y="0"/>
                </a:cubicBezTo>
                <a:close/>
              </a:path>
            </a:pathLst>
          </a:custGeom>
          <a:effectLst>
            <a:outerShdw blurRad="63500" algn="ctr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sz="1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id-ID" dirty="0"/>
          </a:p>
        </p:txBody>
      </p:sp>
      <p:sp>
        <p:nvSpPr>
          <p:cNvPr id="2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4389514" y="2641337"/>
            <a:ext cx="508144" cy="508144"/>
          </a:xfrm>
          <a:custGeom>
            <a:avLst/>
            <a:gdLst>
              <a:gd name="connsiteX0" fmla="*/ 254072 w 508144"/>
              <a:gd name="connsiteY0" fmla="*/ 0 h 508144"/>
              <a:gd name="connsiteX1" fmla="*/ 508144 w 508144"/>
              <a:gd name="connsiteY1" fmla="*/ 254072 h 508144"/>
              <a:gd name="connsiteX2" fmla="*/ 254072 w 508144"/>
              <a:gd name="connsiteY2" fmla="*/ 508144 h 508144"/>
              <a:gd name="connsiteX3" fmla="*/ 0 w 508144"/>
              <a:gd name="connsiteY3" fmla="*/ 254072 h 508144"/>
              <a:gd name="connsiteX4" fmla="*/ 254072 w 508144"/>
              <a:gd name="connsiteY4" fmla="*/ 0 h 508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144" h="508144">
                <a:moveTo>
                  <a:pt x="254072" y="0"/>
                </a:moveTo>
                <a:cubicBezTo>
                  <a:pt x="394392" y="0"/>
                  <a:pt x="508144" y="113752"/>
                  <a:pt x="508144" y="254072"/>
                </a:cubicBezTo>
                <a:cubicBezTo>
                  <a:pt x="508144" y="394392"/>
                  <a:pt x="394392" y="508144"/>
                  <a:pt x="254072" y="508144"/>
                </a:cubicBezTo>
                <a:cubicBezTo>
                  <a:pt x="113752" y="508144"/>
                  <a:pt x="0" y="394392"/>
                  <a:pt x="0" y="254072"/>
                </a:cubicBezTo>
                <a:cubicBezTo>
                  <a:pt x="0" y="113752"/>
                  <a:pt x="113752" y="0"/>
                  <a:pt x="254072" y="0"/>
                </a:cubicBezTo>
                <a:close/>
              </a:path>
            </a:pathLst>
          </a:custGeom>
          <a:effectLst>
            <a:outerShdw blurRad="63500" algn="ctr" rotWithShape="0">
              <a:schemeClr val="bg1">
                <a:lumMod val="65000"/>
                <a:alpha val="40000"/>
              </a:scheme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sz="1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464393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 nodePh="1">
                                  <p:stCondLst>
                                    <p:cond delay="30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 nodePh="1">
                                  <p:stCondLst>
                                    <p:cond delay="400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 nodePh="1">
                                  <p:stCondLst>
                                    <p:cond delay="150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/>
      <p:bldP spid="2" grpId="0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77307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6410843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icture Placeholder 42"/>
          <p:cNvSpPr>
            <a:spLocks noGrp="1"/>
          </p:cNvSpPr>
          <p:nvPr>
            <p:ph type="pic" sz="quarter" idx="10"/>
          </p:nvPr>
        </p:nvSpPr>
        <p:spPr>
          <a:xfrm>
            <a:off x="-1221897" y="-827131"/>
            <a:ext cx="14651776" cy="5667294"/>
          </a:xfrm>
          <a:custGeom>
            <a:avLst/>
            <a:gdLst>
              <a:gd name="connsiteX0" fmla="*/ 7294111 w 14651776"/>
              <a:gd name="connsiteY0" fmla="*/ 4118002 h 5667294"/>
              <a:gd name="connsiteX1" fmla="*/ 8068758 w 14651776"/>
              <a:gd name="connsiteY1" fmla="*/ 4892648 h 5667294"/>
              <a:gd name="connsiteX2" fmla="*/ 7294111 w 14651776"/>
              <a:gd name="connsiteY2" fmla="*/ 5667294 h 5667294"/>
              <a:gd name="connsiteX3" fmla="*/ 6519465 w 14651776"/>
              <a:gd name="connsiteY3" fmla="*/ 4892648 h 5667294"/>
              <a:gd name="connsiteX4" fmla="*/ 9764102 w 14651776"/>
              <a:gd name="connsiteY4" fmla="*/ 3301491 h 5667294"/>
              <a:gd name="connsiteX5" fmla="*/ 10538749 w 14651776"/>
              <a:gd name="connsiteY5" fmla="*/ 4076137 h 5667294"/>
              <a:gd name="connsiteX6" fmla="*/ 9764102 w 14651776"/>
              <a:gd name="connsiteY6" fmla="*/ 4850783 h 5667294"/>
              <a:gd name="connsiteX7" fmla="*/ 8989455 w 14651776"/>
              <a:gd name="connsiteY7" fmla="*/ 4076137 h 5667294"/>
              <a:gd name="connsiteX8" fmla="*/ 8119558 w 14651776"/>
              <a:gd name="connsiteY8" fmla="*/ 3301491 h 5667294"/>
              <a:gd name="connsiteX9" fmla="*/ 8894205 w 14651776"/>
              <a:gd name="connsiteY9" fmla="*/ 4076137 h 5667294"/>
              <a:gd name="connsiteX10" fmla="*/ 8119558 w 14651776"/>
              <a:gd name="connsiteY10" fmla="*/ 4850783 h 5667294"/>
              <a:gd name="connsiteX11" fmla="*/ 7344912 w 14651776"/>
              <a:gd name="connsiteY11" fmla="*/ 4076137 h 5667294"/>
              <a:gd name="connsiteX12" fmla="*/ 6479752 w 14651776"/>
              <a:gd name="connsiteY12" fmla="*/ 3301491 h 5667294"/>
              <a:gd name="connsiteX13" fmla="*/ 7254399 w 14651776"/>
              <a:gd name="connsiteY13" fmla="*/ 4076137 h 5667294"/>
              <a:gd name="connsiteX14" fmla="*/ 6479752 w 14651776"/>
              <a:gd name="connsiteY14" fmla="*/ 4850783 h 5667294"/>
              <a:gd name="connsiteX15" fmla="*/ 5705104 w 14651776"/>
              <a:gd name="connsiteY15" fmla="*/ 4076137 h 5667294"/>
              <a:gd name="connsiteX16" fmla="*/ 4847911 w 14651776"/>
              <a:gd name="connsiteY16" fmla="*/ 3301491 h 5667294"/>
              <a:gd name="connsiteX17" fmla="*/ 5622555 w 14651776"/>
              <a:gd name="connsiteY17" fmla="*/ 4076137 h 5667294"/>
              <a:gd name="connsiteX18" fmla="*/ 4847911 w 14651776"/>
              <a:gd name="connsiteY18" fmla="*/ 4850783 h 5667294"/>
              <a:gd name="connsiteX19" fmla="*/ 4073264 w 14651776"/>
              <a:gd name="connsiteY19" fmla="*/ 4076137 h 5667294"/>
              <a:gd name="connsiteX20" fmla="*/ 12232425 w 14651776"/>
              <a:gd name="connsiteY20" fmla="*/ 2476045 h 5667294"/>
              <a:gd name="connsiteX21" fmla="*/ 13007072 w 14651776"/>
              <a:gd name="connsiteY21" fmla="*/ 3250691 h 5667294"/>
              <a:gd name="connsiteX22" fmla="*/ 12232425 w 14651776"/>
              <a:gd name="connsiteY22" fmla="*/ 4025337 h 5667294"/>
              <a:gd name="connsiteX23" fmla="*/ 11457778 w 14651776"/>
              <a:gd name="connsiteY23" fmla="*/ 3250691 h 5667294"/>
              <a:gd name="connsiteX24" fmla="*/ 10589549 w 14651776"/>
              <a:gd name="connsiteY24" fmla="*/ 2476045 h 5667294"/>
              <a:gd name="connsiteX25" fmla="*/ 11364196 w 14651776"/>
              <a:gd name="connsiteY25" fmla="*/ 3250691 h 5667294"/>
              <a:gd name="connsiteX26" fmla="*/ 10589549 w 14651776"/>
              <a:gd name="connsiteY26" fmla="*/ 4025337 h 5667294"/>
              <a:gd name="connsiteX27" fmla="*/ 9814902 w 14651776"/>
              <a:gd name="connsiteY27" fmla="*/ 3250691 h 5667294"/>
              <a:gd name="connsiteX28" fmla="*/ 8945005 w 14651776"/>
              <a:gd name="connsiteY28" fmla="*/ 2476045 h 5667294"/>
              <a:gd name="connsiteX29" fmla="*/ 9719652 w 14651776"/>
              <a:gd name="connsiteY29" fmla="*/ 3250691 h 5667294"/>
              <a:gd name="connsiteX30" fmla="*/ 8945005 w 14651776"/>
              <a:gd name="connsiteY30" fmla="*/ 4025337 h 5667294"/>
              <a:gd name="connsiteX31" fmla="*/ 8170358 w 14651776"/>
              <a:gd name="connsiteY31" fmla="*/ 3250691 h 5667294"/>
              <a:gd name="connsiteX32" fmla="*/ 5668619 w 14651776"/>
              <a:gd name="connsiteY32" fmla="*/ 2476045 h 5667294"/>
              <a:gd name="connsiteX33" fmla="*/ 6443267 w 14651776"/>
              <a:gd name="connsiteY33" fmla="*/ 3250691 h 5667294"/>
              <a:gd name="connsiteX34" fmla="*/ 5668619 w 14651776"/>
              <a:gd name="connsiteY34" fmla="*/ 4025337 h 5667294"/>
              <a:gd name="connsiteX35" fmla="*/ 4893974 w 14651776"/>
              <a:gd name="connsiteY35" fmla="*/ 3250691 h 5667294"/>
              <a:gd name="connsiteX36" fmla="*/ 4036778 w 14651776"/>
              <a:gd name="connsiteY36" fmla="*/ 2476045 h 5667294"/>
              <a:gd name="connsiteX37" fmla="*/ 4811425 w 14651776"/>
              <a:gd name="connsiteY37" fmla="*/ 3250691 h 5667294"/>
              <a:gd name="connsiteX38" fmla="*/ 4036778 w 14651776"/>
              <a:gd name="connsiteY38" fmla="*/ 4025337 h 5667294"/>
              <a:gd name="connsiteX39" fmla="*/ 3262131 w 14651776"/>
              <a:gd name="connsiteY39" fmla="*/ 3250691 h 5667294"/>
              <a:gd name="connsiteX40" fmla="*/ 2397773 w 14651776"/>
              <a:gd name="connsiteY40" fmla="*/ 2476045 h 5667294"/>
              <a:gd name="connsiteX41" fmla="*/ 3172420 w 14651776"/>
              <a:gd name="connsiteY41" fmla="*/ 3250691 h 5667294"/>
              <a:gd name="connsiteX42" fmla="*/ 2397773 w 14651776"/>
              <a:gd name="connsiteY42" fmla="*/ 4025337 h 5667294"/>
              <a:gd name="connsiteX43" fmla="*/ 1623126 w 14651776"/>
              <a:gd name="connsiteY43" fmla="*/ 3250691 h 5667294"/>
              <a:gd name="connsiteX44" fmla="*/ 7306814 w 14651776"/>
              <a:gd name="connsiteY44" fmla="*/ 2466519 h 5667294"/>
              <a:gd name="connsiteX45" fmla="*/ 8081458 w 14651776"/>
              <a:gd name="connsiteY45" fmla="*/ 3241165 h 5667294"/>
              <a:gd name="connsiteX46" fmla="*/ 7306814 w 14651776"/>
              <a:gd name="connsiteY46" fmla="*/ 4015811 h 5667294"/>
              <a:gd name="connsiteX47" fmla="*/ 6532166 w 14651776"/>
              <a:gd name="connsiteY47" fmla="*/ 3241165 h 5667294"/>
              <a:gd name="connsiteX48" fmla="*/ 11413382 w 14651776"/>
              <a:gd name="connsiteY48" fmla="*/ 1650601 h 5667294"/>
              <a:gd name="connsiteX49" fmla="*/ 12188029 w 14651776"/>
              <a:gd name="connsiteY49" fmla="*/ 2425247 h 5667294"/>
              <a:gd name="connsiteX50" fmla="*/ 11413382 w 14651776"/>
              <a:gd name="connsiteY50" fmla="*/ 3199891 h 5667294"/>
              <a:gd name="connsiteX51" fmla="*/ 10638735 w 14651776"/>
              <a:gd name="connsiteY51" fmla="*/ 2425247 h 5667294"/>
              <a:gd name="connsiteX52" fmla="*/ 8119558 w 14651776"/>
              <a:gd name="connsiteY52" fmla="*/ 1650601 h 5667294"/>
              <a:gd name="connsiteX53" fmla="*/ 8894205 w 14651776"/>
              <a:gd name="connsiteY53" fmla="*/ 2425247 h 5667294"/>
              <a:gd name="connsiteX54" fmla="*/ 8119558 w 14651776"/>
              <a:gd name="connsiteY54" fmla="*/ 3199891 h 5667294"/>
              <a:gd name="connsiteX55" fmla="*/ 7344912 w 14651776"/>
              <a:gd name="connsiteY55" fmla="*/ 2425247 h 5667294"/>
              <a:gd name="connsiteX56" fmla="*/ 6492452 w 14651776"/>
              <a:gd name="connsiteY56" fmla="*/ 1650601 h 5667294"/>
              <a:gd name="connsiteX57" fmla="*/ 7267099 w 14651776"/>
              <a:gd name="connsiteY57" fmla="*/ 2425247 h 5667294"/>
              <a:gd name="connsiteX58" fmla="*/ 6492452 w 14651776"/>
              <a:gd name="connsiteY58" fmla="*/ 3199891 h 5667294"/>
              <a:gd name="connsiteX59" fmla="*/ 5717804 w 14651776"/>
              <a:gd name="connsiteY59" fmla="*/ 2425247 h 5667294"/>
              <a:gd name="connsiteX60" fmla="*/ 3222416 w 14651776"/>
              <a:gd name="connsiteY60" fmla="*/ 1650601 h 5667294"/>
              <a:gd name="connsiteX61" fmla="*/ 3997064 w 14651776"/>
              <a:gd name="connsiteY61" fmla="*/ 2425247 h 5667294"/>
              <a:gd name="connsiteX62" fmla="*/ 3222416 w 14651776"/>
              <a:gd name="connsiteY62" fmla="*/ 3199891 h 5667294"/>
              <a:gd name="connsiteX63" fmla="*/ 2447770 w 14651776"/>
              <a:gd name="connsiteY63" fmla="*/ 2425247 h 5667294"/>
              <a:gd name="connsiteX64" fmla="*/ 9764102 w 14651776"/>
              <a:gd name="connsiteY64" fmla="*/ 1650600 h 5667294"/>
              <a:gd name="connsiteX65" fmla="*/ 10538749 w 14651776"/>
              <a:gd name="connsiteY65" fmla="*/ 2425247 h 5667294"/>
              <a:gd name="connsiteX66" fmla="*/ 9764102 w 14651776"/>
              <a:gd name="connsiteY66" fmla="*/ 3199891 h 5667294"/>
              <a:gd name="connsiteX67" fmla="*/ 8989455 w 14651776"/>
              <a:gd name="connsiteY67" fmla="*/ 2425247 h 5667294"/>
              <a:gd name="connsiteX68" fmla="*/ 4847910 w 14651776"/>
              <a:gd name="connsiteY68" fmla="*/ 1650600 h 5667294"/>
              <a:gd name="connsiteX69" fmla="*/ 5622555 w 14651776"/>
              <a:gd name="connsiteY69" fmla="*/ 2425247 h 5667294"/>
              <a:gd name="connsiteX70" fmla="*/ 4847910 w 14651776"/>
              <a:gd name="connsiteY70" fmla="*/ 3199891 h 5667294"/>
              <a:gd name="connsiteX71" fmla="*/ 4073262 w 14651776"/>
              <a:gd name="connsiteY71" fmla="*/ 2425247 h 5667294"/>
              <a:gd name="connsiteX72" fmla="*/ 13052489 w 14651776"/>
              <a:gd name="connsiteY72" fmla="*/ 1650599 h 5667294"/>
              <a:gd name="connsiteX73" fmla="*/ 13827136 w 14651776"/>
              <a:gd name="connsiteY73" fmla="*/ 2425245 h 5667294"/>
              <a:gd name="connsiteX74" fmla="*/ 13052489 w 14651776"/>
              <a:gd name="connsiteY74" fmla="*/ 3199891 h 5667294"/>
              <a:gd name="connsiteX75" fmla="*/ 12277842 w 14651776"/>
              <a:gd name="connsiteY75" fmla="*/ 2425245 h 5667294"/>
              <a:gd name="connsiteX76" fmla="*/ 1589563 w 14651776"/>
              <a:gd name="connsiteY76" fmla="*/ 1650599 h 5667294"/>
              <a:gd name="connsiteX77" fmla="*/ 2364210 w 14651776"/>
              <a:gd name="connsiteY77" fmla="*/ 2425246 h 5667294"/>
              <a:gd name="connsiteX78" fmla="*/ 1589563 w 14651776"/>
              <a:gd name="connsiteY78" fmla="*/ 3199891 h 5667294"/>
              <a:gd name="connsiteX79" fmla="*/ 814916 w 14651776"/>
              <a:gd name="connsiteY79" fmla="*/ 2425246 h 5667294"/>
              <a:gd name="connsiteX80" fmla="*/ 7306814 w 14651776"/>
              <a:gd name="connsiteY80" fmla="*/ 827133 h 5667294"/>
              <a:gd name="connsiteX81" fmla="*/ 8081458 w 14651776"/>
              <a:gd name="connsiteY81" fmla="*/ 1601778 h 5667294"/>
              <a:gd name="connsiteX82" fmla="*/ 7306814 w 14651776"/>
              <a:gd name="connsiteY82" fmla="*/ 2376425 h 5667294"/>
              <a:gd name="connsiteX83" fmla="*/ 6532166 w 14651776"/>
              <a:gd name="connsiteY83" fmla="*/ 1601778 h 5667294"/>
              <a:gd name="connsiteX84" fmla="*/ 5668619 w 14651776"/>
              <a:gd name="connsiteY84" fmla="*/ 827133 h 5667294"/>
              <a:gd name="connsiteX85" fmla="*/ 6443267 w 14651776"/>
              <a:gd name="connsiteY85" fmla="*/ 1601778 h 5667294"/>
              <a:gd name="connsiteX86" fmla="*/ 5668619 w 14651776"/>
              <a:gd name="connsiteY86" fmla="*/ 2376425 h 5667294"/>
              <a:gd name="connsiteX87" fmla="*/ 4893974 w 14651776"/>
              <a:gd name="connsiteY87" fmla="*/ 1601778 h 5667294"/>
              <a:gd name="connsiteX88" fmla="*/ 4036777 w 14651776"/>
              <a:gd name="connsiteY88" fmla="*/ 827132 h 5667294"/>
              <a:gd name="connsiteX89" fmla="*/ 4811424 w 14651776"/>
              <a:gd name="connsiteY89" fmla="*/ 1601778 h 5667294"/>
              <a:gd name="connsiteX90" fmla="*/ 4036777 w 14651776"/>
              <a:gd name="connsiteY90" fmla="*/ 2376425 h 5667294"/>
              <a:gd name="connsiteX91" fmla="*/ 3262129 w 14651776"/>
              <a:gd name="connsiteY91" fmla="*/ 1601778 h 5667294"/>
              <a:gd name="connsiteX92" fmla="*/ 2397775 w 14651776"/>
              <a:gd name="connsiteY92" fmla="*/ 827132 h 5667294"/>
              <a:gd name="connsiteX93" fmla="*/ 3172422 w 14651776"/>
              <a:gd name="connsiteY93" fmla="*/ 1601778 h 5667294"/>
              <a:gd name="connsiteX94" fmla="*/ 2397775 w 14651776"/>
              <a:gd name="connsiteY94" fmla="*/ 2376425 h 5667294"/>
              <a:gd name="connsiteX95" fmla="*/ 1623128 w 14651776"/>
              <a:gd name="connsiteY95" fmla="*/ 1601778 h 5667294"/>
              <a:gd name="connsiteX96" fmla="*/ 774647 w 14651776"/>
              <a:gd name="connsiteY96" fmla="*/ 827131 h 5667294"/>
              <a:gd name="connsiteX97" fmla="*/ 1549294 w 14651776"/>
              <a:gd name="connsiteY97" fmla="*/ 1601777 h 5667294"/>
              <a:gd name="connsiteX98" fmla="*/ 774647 w 14651776"/>
              <a:gd name="connsiteY98" fmla="*/ 2376423 h 5667294"/>
              <a:gd name="connsiteX99" fmla="*/ 0 w 14651776"/>
              <a:gd name="connsiteY99" fmla="*/ 1601777 h 5667294"/>
              <a:gd name="connsiteX100" fmla="*/ 12248407 w 14651776"/>
              <a:gd name="connsiteY100" fmla="*/ 825554 h 5667294"/>
              <a:gd name="connsiteX101" fmla="*/ 13023054 w 14651776"/>
              <a:gd name="connsiteY101" fmla="*/ 1600200 h 5667294"/>
              <a:gd name="connsiteX102" fmla="*/ 12248407 w 14651776"/>
              <a:gd name="connsiteY102" fmla="*/ 2374846 h 5667294"/>
              <a:gd name="connsiteX103" fmla="*/ 11473760 w 14651776"/>
              <a:gd name="connsiteY103" fmla="*/ 1600200 h 5667294"/>
              <a:gd name="connsiteX104" fmla="*/ 10588742 w 14651776"/>
              <a:gd name="connsiteY104" fmla="*/ 825554 h 5667294"/>
              <a:gd name="connsiteX105" fmla="*/ 11363389 w 14651776"/>
              <a:gd name="connsiteY105" fmla="*/ 1600200 h 5667294"/>
              <a:gd name="connsiteX106" fmla="*/ 10588742 w 14651776"/>
              <a:gd name="connsiteY106" fmla="*/ 2374846 h 5667294"/>
              <a:gd name="connsiteX107" fmla="*/ 9814095 w 14651776"/>
              <a:gd name="connsiteY107" fmla="*/ 1600200 h 5667294"/>
              <a:gd name="connsiteX108" fmla="*/ 8945005 w 14651776"/>
              <a:gd name="connsiteY108" fmla="*/ 825554 h 5667294"/>
              <a:gd name="connsiteX109" fmla="*/ 9719652 w 14651776"/>
              <a:gd name="connsiteY109" fmla="*/ 1600200 h 5667294"/>
              <a:gd name="connsiteX110" fmla="*/ 8945005 w 14651776"/>
              <a:gd name="connsiteY110" fmla="*/ 2374847 h 5667294"/>
              <a:gd name="connsiteX111" fmla="*/ 8170358 w 14651776"/>
              <a:gd name="connsiteY111" fmla="*/ 1600200 h 5667294"/>
              <a:gd name="connsiteX112" fmla="*/ 13877129 w 14651776"/>
              <a:gd name="connsiteY112" fmla="*/ 825553 h 5667294"/>
              <a:gd name="connsiteX113" fmla="*/ 14651776 w 14651776"/>
              <a:gd name="connsiteY113" fmla="*/ 1600199 h 5667294"/>
              <a:gd name="connsiteX114" fmla="*/ 13877129 w 14651776"/>
              <a:gd name="connsiteY114" fmla="*/ 2374845 h 5667294"/>
              <a:gd name="connsiteX115" fmla="*/ 13102482 w 14651776"/>
              <a:gd name="connsiteY115" fmla="*/ 1600199 h 5667294"/>
              <a:gd name="connsiteX116" fmla="*/ 13056907 w 14651776"/>
              <a:gd name="connsiteY116" fmla="*/ 4871 h 5667294"/>
              <a:gd name="connsiteX117" fmla="*/ 13831554 w 14651776"/>
              <a:gd name="connsiteY117" fmla="*/ 779517 h 5667294"/>
              <a:gd name="connsiteX118" fmla="*/ 13056907 w 14651776"/>
              <a:gd name="connsiteY118" fmla="*/ 1554163 h 5667294"/>
              <a:gd name="connsiteX119" fmla="*/ 12282260 w 14651776"/>
              <a:gd name="connsiteY119" fmla="*/ 779517 h 5667294"/>
              <a:gd name="connsiteX120" fmla="*/ 11413382 w 14651776"/>
              <a:gd name="connsiteY120" fmla="*/ 4871 h 5667294"/>
              <a:gd name="connsiteX121" fmla="*/ 12188029 w 14651776"/>
              <a:gd name="connsiteY121" fmla="*/ 779517 h 5667294"/>
              <a:gd name="connsiteX122" fmla="*/ 11413382 w 14651776"/>
              <a:gd name="connsiteY122" fmla="*/ 1554163 h 5667294"/>
              <a:gd name="connsiteX123" fmla="*/ 10638735 w 14651776"/>
              <a:gd name="connsiteY123" fmla="*/ 779517 h 5667294"/>
              <a:gd name="connsiteX124" fmla="*/ 9764102 w 14651776"/>
              <a:gd name="connsiteY124" fmla="*/ 4871 h 5667294"/>
              <a:gd name="connsiteX125" fmla="*/ 10538749 w 14651776"/>
              <a:gd name="connsiteY125" fmla="*/ 779517 h 5667294"/>
              <a:gd name="connsiteX126" fmla="*/ 9764102 w 14651776"/>
              <a:gd name="connsiteY126" fmla="*/ 1554163 h 5667294"/>
              <a:gd name="connsiteX127" fmla="*/ 8989455 w 14651776"/>
              <a:gd name="connsiteY127" fmla="*/ 779517 h 5667294"/>
              <a:gd name="connsiteX128" fmla="*/ 4847910 w 14651776"/>
              <a:gd name="connsiteY128" fmla="*/ 1686 h 5667294"/>
              <a:gd name="connsiteX129" fmla="*/ 5622555 w 14651776"/>
              <a:gd name="connsiteY129" fmla="*/ 776332 h 5667294"/>
              <a:gd name="connsiteX130" fmla="*/ 4847910 w 14651776"/>
              <a:gd name="connsiteY130" fmla="*/ 1550978 h 5667294"/>
              <a:gd name="connsiteX131" fmla="*/ 4073262 w 14651776"/>
              <a:gd name="connsiteY131" fmla="*/ 776332 h 5667294"/>
              <a:gd name="connsiteX132" fmla="*/ 3222415 w 14651776"/>
              <a:gd name="connsiteY132" fmla="*/ 1686 h 5667294"/>
              <a:gd name="connsiteX133" fmla="*/ 3997062 w 14651776"/>
              <a:gd name="connsiteY133" fmla="*/ 776332 h 5667294"/>
              <a:gd name="connsiteX134" fmla="*/ 3222415 w 14651776"/>
              <a:gd name="connsiteY134" fmla="*/ 1550978 h 5667294"/>
              <a:gd name="connsiteX135" fmla="*/ 2447768 w 14651776"/>
              <a:gd name="connsiteY135" fmla="*/ 776332 h 5667294"/>
              <a:gd name="connsiteX136" fmla="*/ 1581799 w 14651776"/>
              <a:gd name="connsiteY136" fmla="*/ 1686 h 5667294"/>
              <a:gd name="connsiteX137" fmla="*/ 2356446 w 14651776"/>
              <a:gd name="connsiteY137" fmla="*/ 776332 h 5667294"/>
              <a:gd name="connsiteX138" fmla="*/ 1581799 w 14651776"/>
              <a:gd name="connsiteY138" fmla="*/ 1550978 h 5667294"/>
              <a:gd name="connsiteX139" fmla="*/ 807152 w 14651776"/>
              <a:gd name="connsiteY139" fmla="*/ 776332 h 5667294"/>
              <a:gd name="connsiteX140" fmla="*/ 8119558 w 14651776"/>
              <a:gd name="connsiteY140" fmla="*/ 0 h 5667294"/>
              <a:gd name="connsiteX141" fmla="*/ 8894205 w 14651776"/>
              <a:gd name="connsiteY141" fmla="*/ 774646 h 5667294"/>
              <a:gd name="connsiteX142" fmla="*/ 8119558 w 14651776"/>
              <a:gd name="connsiteY142" fmla="*/ 1549292 h 5667294"/>
              <a:gd name="connsiteX143" fmla="*/ 7344912 w 14651776"/>
              <a:gd name="connsiteY143" fmla="*/ 774646 h 5667294"/>
              <a:gd name="connsiteX144" fmla="*/ 6492452 w 14651776"/>
              <a:gd name="connsiteY144" fmla="*/ 0 h 5667294"/>
              <a:gd name="connsiteX145" fmla="*/ 7267099 w 14651776"/>
              <a:gd name="connsiteY145" fmla="*/ 774646 h 5667294"/>
              <a:gd name="connsiteX146" fmla="*/ 6492452 w 14651776"/>
              <a:gd name="connsiteY146" fmla="*/ 1549292 h 5667294"/>
              <a:gd name="connsiteX147" fmla="*/ 5717804 w 14651776"/>
              <a:gd name="connsiteY147" fmla="*/ 774646 h 5667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</a:cxnLst>
            <a:rect l="l" t="t" r="r" b="b"/>
            <a:pathLst>
              <a:path w="14651776" h="5667294">
                <a:moveTo>
                  <a:pt x="7294111" y="4118002"/>
                </a:moveTo>
                <a:lnTo>
                  <a:pt x="8068758" y="4892648"/>
                </a:lnTo>
                <a:lnTo>
                  <a:pt x="7294111" y="5667294"/>
                </a:lnTo>
                <a:lnTo>
                  <a:pt x="6519465" y="4892648"/>
                </a:lnTo>
                <a:close/>
                <a:moveTo>
                  <a:pt x="9764102" y="3301491"/>
                </a:moveTo>
                <a:lnTo>
                  <a:pt x="10538749" y="4076137"/>
                </a:lnTo>
                <a:lnTo>
                  <a:pt x="9764102" y="4850783"/>
                </a:lnTo>
                <a:lnTo>
                  <a:pt x="8989455" y="4076137"/>
                </a:lnTo>
                <a:close/>
                <a:moveTo>
                  <a:pt x="8119558" y="3301491"/>
                </a:moveTo>
                <a:lnTo>
                  <a:pt x="8894205" y="4076137"/>
                </a:lnTo>
                <a:lnTo>
                  <a:pt x="8119558" y="4850783"/>
                </a:lnTo>
                <a:lnTo>
                  <a:pt x="7344912" y="4076137"/>
                </a:lnTo>
                <a:close/>
                <a:moveTo>
                  <a:pt x="6479752" y="3301491"/>
                </a:moveTo>
                <a:lnTo>
                  <a:pt x="7254399" y="4076137"/>
                </a:lnTo>
                <a:lnTo>
                  <a:pt x="6479752" y="4850783"/>
                </a:lnTo>
                <a:lnTo>
                  <a:pt x="5705104" y="4076137"/>
                </a:lnTo>
                <a:close/>
                <a:moveTo>
                  <a:pt x="4847911" y="3301491"/>
                </a:moveTo>
                <a:lnTo>
                  <a:pt x="5622555" y="4076137"/>
                </a:lnTo>
                <a:lnTo>
                  <a:pt x="4847911" y="4850783"/>
                </a:lnTo>
                <a:lnTo>
                  <a:pt x="4073264" y="4076137"/>
                </a:lnTo>
                <a:close/>
                <a:moveTo>
                  <a:pt x="12232425" y="2476045"/>
                </a:moveTo>
                <a:lnTo>
                  <a:pt x="13007072" y="3250691"/>
                </a:lnTo>
                <a:lnTo>
                  <a:pt x="12232425" y="4025337"/>
                </a:lnTo>
                <a:lnTo>
                  <a:pt x="11457778" y="3250691"/>
                </a:lnTo>
                <a:close/>
                <a:moveTo>
                  <a:pt x="10589549" y="2476045"/>
                </a:moveTo>
                <a:lnTo>
                  <a:pt x="11364196" y="3250691"/>
                </a:lnTo>
                <a:lnTo>
                  <a:pt x="10589549" y="4025337"/>
                </a:lnTo>
                <a:lnTo>
                  <a:pt x="9814902" y="3250691"/>
                </a:lnTo>
                <a:close/>
                <a:moveTo>
                  <a:pt x="8945005" y="2476045"/>
                </a:moveTo>
                <a:lnTo>
                  <a:pt x="9719652" y="3250691"/>
                </a:lnTo>
                <a:lnTo>
                  <a:pt x="8945005" y="4025337"/>
                </a:lnTo>
                <a:lnTo>
                  <a:pt x="8170358" y="3250691"/>
                </a:lnTo>
                <a:close/>
                <a:moveTo>
                  <a:pt x="5668619" y="2476045"/>
                </a:moveTo>
                <a:lnTo>
                  <a:pt x="6443267" y="3250691"/>
                </a:lnTo>
                <a:lnTo>
                  <a:pt x="5668619" y="4025337"/>
                </a:lnTo>
                <a:lnTo>
                  <a:pt x="4893974" y="3250691"/>
                </a:lnTo>
                <a:close/>
                <a:moveTo>
                  <a:pt x="4036778" y="2476045"/>
                </a:moveTo>
                <a:lnTo>
                  <a:pt x="4811425" y="3250691"/>
                </a:lnTo>
                <a:lnTo>
                  <a:pt x="4036778" y="4025337"/>
                </a:lnTo>
                <a:lnTo>
                  <a:pt x="3262131" y="3250691"/>
                </a:lnTo>
                <a:close/>
                <a:moveTo>
                  <a:pt x="2397773" y="2476045"/>
                </a:moveTo>
                <a:lnTo>
                  <a:pt x="3172420" y="3250691"/>
                </a:lnTo>
                <a:lnTo>
                  <a:pt x="2397773" y="4025337"/>
                </a:lnTo>
                <a:lnTo>
                  <a:pt x="1623126" y="3250691"/>
                </a:lnTo>
                <a:close/>
                <a:moveTo>
                  <a:pt x="7306814" y="2466519"/>
                </a:moveTo>
                <a:lnTo>
                  <a:pt x="8081458" y="3241165"/>
                </a:lnTo>
                <a:lnTo>
                  <a:pt x="7306814" y="4015811"/>
                </a:lnTo>
                <a:lnTo>
                  <a:pt x="6532166" y="3241165"/>
                </a:lnTo>
                <a:close/>
                <a:moveTo>
                  <a:pt x="11413382" y="1650601"/>
                </a:moveTo>
                <a:lnTo>
                  <a:pt x="12188029" y="2425247"/>
                </a:lnTo>
                <a:lnTo>
                  <a:pt x="11413382" y="3199891"/>
                </a:lnTo>
                <a:lnTo>
                  <a:pt x="10638735" y="2425247"/>
                </a:lnTo>
                <a:close/>
                <a:moveTo>
                  <a:pt x="8119558" y="1650601"/>
                </a:moveTo>
                <a:lnTo>
                  <a:pt x="8894205" y="2425247"/>
                </a:lnTo>
                <a:lnTo>
                  <a:pt x="8119558" y="3199891"/>
                </a:lnTo>
                <a:lnTo>
                  <a:pt x="7344912" y="2425247"/>
                </a:lnTo>
                <a:close/>
                <a:moveTo>
                  <a:pt x="6492452" y="1650601"/>
                </a:moveTo>
                <a:lnTo>
                  <a:pt x="7267099" y="2425247"/>
                </a:lnTo>
                <a:lnTo>
                  <a:pt x="6492452" y="3199891"/>
                </a:lnTo>
                <a:lnTo>
                  <a:pt x="5717804" y="2425247"/>
                </a:lnTo>
                <a:close/>
                <a:moveTo>
                  <a:pt x="3222416" y="1650601"/>
                </a:moveTo>
                <a:lnTo>
                  <a:pt x="3997064" y="2425247"/>
                </a:lnTo>
                <a:lnTo>
                  <a:pt x="3222416" y="3199891"/>
                </a:lnTo>
                <a:lnTo>
                  <a:pt x="2447770" y="2425247"/>
                </a:lnTo>
                <a:close/>
                <a:moveTo>
                  <a:pt x="9764102" y="1650600"/>
                </a:moveTo>
                <a:lnTo>
                  <a:pt x="10538749" y="2425247"/>
                </a:lnTo>
                <a:lnTo>
                  <a:pt x="9764102" y="3199891"/>
                </a:lnTo>
                <a:lnTo>
                  <a:pt x="8989455" y="2425247"/>
                </a:lnTo>
                <a:close/>
                <a:moveTo>
                  <a:pt x="4847910" y="1650600"/>
                </a:moveTo>
                <a:lnTo>
                  <a:pt x="5622555" y="2425247"/>
                </a:lnTo>
                <a:lnTo>
                  <a:pt x="4847910" y="3199891"/>
                </a:lnTo>
                <a:lnTo>
                  <a:pt x="4073262" y="2425247"/>
                </a:lnTo>
                <a:close/>
                <a:moveTo>
                  <a:pt x="13052489" y="1650599"/>
                </a:moveTo>
                <a:lnTo>
                  <a:pt x="13827136" y="2425245"/>
                </a:lnTo>
                <a:lnTo>
                  <a:pt x="13052489" y="3199891"/>
                </a:lnTo>
                <a:lnTo>
                  <a:pt x="12277842" y="2425245"/>
                </a:lnTo>
                <a:close/>
                <a:moveTo>
                  <a:pt x="1589563" y="1650599"/>
                </a:moveTo>
                <a:lnTo>
                  <a:pt x="2364210" y="2425246"/>
                </a:lnTo>
                <a:lnTo>
                  <a:pt x="1589563" y="3199891"/>
                </a:lnTo>
                <a:lnTo>
                  <a:pt x="814916" y="2425246"/>
                </a:lnTo>
                <a:close/>
                <a:moveTo>
                  <a:pt x="7306814" y="827133"/>
                </a:moveTo>
                <a:lnTo>
                  <a:pt x="8081458" y="1601778"/>
                </a:lnTo>
                <a:lnTo>
                  <a:pt x="7306814" y="2376425"/>
                </a:lnTo>
                <a:lnTo>
                  <a:pt x="6532166" y="1601778"/>
                </a:lnTo>
                <a:close/>
                <a:moveTo>
                  <a:pt x="5668619" y="827133"/>
                </a:moveTo>
                <a:lnTo>
                  <a:pt x="6443267" y="1601778"/>
                </a:lnTo>
                <a:lnTo>
                  <a:pt x="5668619" y="2376425"/>
                </a:lnTo>
                <a:lnTo>
                  <a:pt x="4893974" y="1601778"/>
                </a:lnTo>
                <a:close/>
                <a:moveTo>
                  <a:pt x="4036777" y="827132"/>
                </a:moveTo>
                <a:lnTo>
                  <a:pt x="4811424" y="1601778"/>
                </a:lnTo>
                <a:lnTo>
                  <a:pt x="4036777" y="2376425"/>
                </a:lnTo>
                <a:lnTo>
                  <a:pt x="3262129" y="1601778"/>
                </a:lnTo>
                <a:close/>
                <a:moveTo>
                  <a:pt x="2397775" y="827132"/>
                </a:moveTo>
                <a:lnTo>
                  <a:pt x="3172422" y="1601778"/>
                </a:lnTo>
                <a:lnTo>
                  <a:pt x="2397775" y="2376425"/>
                </a:lnTo>
                <a:lnTo>
                  <a:pt x="1623128" y="1601778"/>
                </a:lnTo>
                <a:close/>
                <a:moveTo>
                  <a:pt x="774647" y="827131"/>
                </a:moveTo>
                <a:lnTo>
                  <a:pt x="1549294" y="1601777"/>
                </a:lnTo>
                <a:lnTo>
                  <a:pt x="774647" y="2376423"/>
                </a:lnTo>
                <a:lnTo>
                  <a:pt x="0" y="1601777"/>
                </a:lnTo>
                <a:close/>
                <a:moveTo>
                  <a:pt x="12248407" y="825554"/>
                </a:moveTo>
                <a:lnTo>
                  <a:pt x="13023054" y="1600200"/>
                </a:lnTo>
                <a:lnTo>
                  <a:pt x="12248407" y="2374846"/>
                </a:lnTo>
                <a:lnTo>
                  <a:pt x="11473760" y="1600200"/>
                </a:lnTo>
                <a:close/>
                <a:moveTo>
                  <a:pt x="10588742" y="825554"/>
                </a:moveTo>
                <a:lnTo>
                  <a:pt x="11363389" y="1600200"/>
                </a:lnTo>
                <a:lnTo>
                  <a:pt x="10588742" y="2374846"/>
                </a:lnTo>
                <a:lnTo>
                  <a:pt x="9814095" y="1600200"/>
                </a:lnTo>
                <a:close/>
                <a:moveTo>
                  <a:pt x="8945005" y="825554"/>
                </a:moveTo>
                <a:lnTo>
                  <a:pt x="9719652" y="1600200"/>
                </a:lnTo>
                <a:lnTo>
                  <a:pt x="8945005" y="2374847"/>
                </a:lnTo>
                <a:lnTo>
                  <a:pt x="8170358" y="1600200"/>
                </a:lnTo>
                <a:close/>
                <a:moveTo>
                  <a:pt x="13877129" y="825553"/>
                </a:moveTo>
                <a:lnTo>
                  <a:pt x="14651776" y="1600199"/>
                </a:lnTo>
                <a:lnTo>
                  <a:pt x="13877129" y="2374845"/>
                </a:lnTo>
                <a:lnTo>
                  <a:pt x="13102482" y="1600199"/>
                </a:lnTo>
                <a:close/>
                <a:moveTo>
                  <a:pt x="13056907" y="4871"/>
                </a:moveTo>
                <a:lnTo>
                  <a:pt x="13831554" y="779517"/>
                </a:lnTo>
                <a:lnTo>
                  <a:pt x="13056907" y="1554163"/>
                </a:lnTo>
                <a:lnTo>
                  <a:pt x="12282260" y="779517"/>
                </a:lnTo>
                <a:close/>
                <a:moveTo>
                  <a:pt x="11413382" y="4871"/>
                </a:moveTo>
                <a:lnTo>
                  <a:pt x="12188029" y="779517"/>
                </a:lnTo>
                <a:lnTo>
                  <a:pt x="11413382" y="1554163"/>
                </a:lnTo>
                <a:lnTo>
                  <a:pt x="10638735" y="779517"/>
                </a:lnTo>
                <a:close/>
                <a:moveTo>
                  <a:pt x="9764102" y="4871"/>
                </a:moveTo>
                <a:lnTo>
                  <a:pt x="10538749" y="779517"/>
                </a:lnTo>
                <a:lnTo>
                  <a:pt x="9764102" y="1554163"/>
                </a:lnTo>
                <a:lnTo>
                  <a:pt x="8989455" y="779517"/>
                </a:lnTo>
                <a:close/>
                <a:moveTo>
                  <a:pt x="4847910" y="1686"/>
                </a:moveTo>
                <a:lnTo>
                  <a:pt x="5622555" y="776332"/>
                </a:lnTo>
                <a:lnTo>
                  <a:pt x="4847910" y="1550978"/>
                </a:lnTo>
                <a:lnTo>
                  <a:pt x="4073262" y="776332"/>
                </a:lnTo>
                <a:close/>
                <a:moveTo>
                  <a:pt x="3222415" y="1686"/>
                </a:moveTo>
                <a:lnTo>
                  <a:pt x="3997062" y="776332"/>
                </a:lnTo>
                <a:lnTo>
                  <a:pt x="3222415" y="1550978"/>
                </a:lnTo>
                <a:lnTo>
                  <a:pt x="2447768" y="776332"/>
                </a:lnTo>
                <a:close/>
                <a:moveTo>
                  <a:pt x="1581799" y="1686"/>
                </a:moveTo>
                <a:lnTo>
                  <a:pt x="2356446" y="776332"/>
                </a:lnTo>
                <a:lnTo>
                  <a:pt x="1581799" y="1550978"/>
                </a:lnTo>
                <a:lnTo>
                  <a:pt x="807152" y="776332"/>
                </a:lnTo>
                <a:close/>
                <a:moveTo>
                  <a:pt x="8119558" y="0"/>
                </a:moveTo>
                <a:lnTo>
                  <a:pt x="8894205" y="774646"/>
                </a:lnTo>
                <a:lnTo>
                  <a:pt x="8119558" y="1549292"/>
                </a:lnTo>
                <a:lnTo>
                  <a:pt x="7344912" y="774646"/>
                </a:lnTo>
                <a:close/>
                <a:moveTo>
                  <a:pt x="6492452" y="0"/>
                </a:moveTo>
                <a:lnTo>
                  <a:pt x="7267099" y="774646"/>
                </a:lnTo>
                <a:lnTo>
                  <a:pt x="6492452" y="1549292"/>
                </a:lnTo>
                <a:lnTo>
                  <a:pt x="5717804" y="77464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261130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</p:bld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0503514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5502166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180811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/>
          <p:cNvSpPr>
            <a:spLocks noGrp="1"/>
          </p:cNvSpPr>
          <p:nvPr>
            <p:ph type="pic" sz="quarter" idx="12"/>
          </p:nvPr>
        </p:nvSpPr>
        <p:spPr>
          <a:xfrm>
            <a:off x="-2" y="1264378"/>
            <a:ext cx="12192002" cy="5593624"/>
          </a:xfrm>
          <a:custGeom>
            <a:avLst/>
            <a:gdLst>
              <a:gd name="connsiteX0" fmla="*/ 0 w 12192002"/>
              <a:gd name="connsiteY0" fmla="*/ 0 h 5593624"/>
              <a:gd name="connsiteX1" fmla="*/ 4752457 w 12192002"/>
              <a:gd name="connsiteY1" fmla="*/ 2791313 h 5593624"/>
              <a:gd name="connsiteX2" fmla="*/ 6096003 w 12192002"/>
              <a:gd name="connsiteY2" fmla="*/ 1999085 h 5593624"/>
              <a:gd name="connsiteX3" fmla="*/ 7439547 w 12192002"/>
              <a:gd name="connsiteY3" fmla="*/ 2791313 h 5593624"/>
              <a:gd name="connsiteX4" fmla="*/ 12192002 w 12192002"/>
              <a:gd name="connsiteY4" fmla="*/ 1 h 5593624"/>
              <a:gd name="connsiteX5" fmla="*/ 12192002 w 12192002"/>
              <a:gd name="connsiteY5" fmla="*/ 5593623 h 5593624"/>
              <a:gd name="connsiteX6" fmla="*/ 12192002 w 12192002"/>
              <a:gd name="connsiteY6" fmla="*/ 5593624 h 5593624"/>
              <a:gd name="connsiteX7" fmla="*/ 12192000 w 12192002"/>
              <a:gd name="connsiteY7" fmla="*/ 5593623 h 5593624"/>
              <a:gd name="connsiteX8" fmla="*/ 3 w 12192002"/>
              <a:gd name="connsiteY8" fmla="*/ 5593623 h 5593624"/>
              <a:gd name="connsiteX9" fmla="*/ 432 w 12192002"/>
              <a:gd name="connsiteY9" fmla="*/ 5593370 h 5593624"/>
              <a:gd name="connsiteX10" fmla="*/ 0 w 12192002"/>
              <a:gd name="connsiteY10" fmla="*/ 5593623 h 5593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2" h="5593624">
                <a:moveTo>
                  <a:pt x="0" y="0"/>
                </a:moveTo>
                <a:lnTo>
                  <a:pt x="4752457" y="2791313"/>
                </a:lnTo>
                <a:lnTo>
                  <a:pt x="6096003" y="1999085"/>
                </a:lnTo>
                <a:lnTo>
                  <a:pt x="7439547" y="2791313"/>
                </a:lnTo>
                <a:lnTo>
                  <a:pt x="12192002" y="1"/>
                </a:lnTo>
                <a:lnTo>
                  <a:pt x="12192002" y="5593623"/>
                </a:lnTo>
                <a:lnTo>
                  <a:pt x="12192002" y="5593624"/>
                </a:lnTo>
                <a:lnTo>
                  <a:pt x="12192000" y="5593623"/>
                </a:lnTo>
                <a:lnTo>
                  <a:pt x="3" y="5593623"/>
                </a:lnTo>
                <a:lnTo>
                  <a:pt x="432" y="5593370"/>
                </a:lnTo>
                <a:lnTo>
                  <a:pt x="0" y="5593623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id-ID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114425" y="380690"/>
            <a:ext cx="9963150" cy="8001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540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0" name="Text Placeholder 4"/>
          <p:cNvSpPr txBox="1">
            <a:spLocks/>
          </p:cNvSpPr>
          <p:nvPr userDrawn="1"/>
        </p:nvSpPr>
        <p:spPr>
          <a:xfrm>
            <a:off x="4952922" y="1122734"/>
            <a:ext cx="2286156" cy="33413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4000"/>
              </a:lnSpc>
              <a:buNone/>
              <a:defRPr/>
            </a:pP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Segoe UI" panose="020B0502040204020203" pitchFamily="34" charset="0"/>
              </a:rPr>
              <a:t>CREATIVE SLIDE</a:t>
            </a:r>
            <a:endParaRPr lang="id-ID" sz="1400" dirty="0">
              <a:solidFill>
                <a:schemeClr val="bg1">
                  <a:lumMod val="65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1439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6" presetClass="entr" presetSubtype="37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9" grpId="0" build="p">
        <p:tmplLst>
          <p:tmpl lvl="1">
            <p:tnLst>
              <p:par>
                <p:cTn presetID="42" presetClass="entr" presetSubtype="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/>
    </p:bld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sz="quarter" idx="10" hasCustomPrompt="1"/>
          </p:nvPr>
        </p:nvSpPr>
        <p:spPr>
          <a:xfrm>
            <a:off x="-1071688" y="-3780323"/>
            <a:ext cx="14318036" cy="14402949"/>
          </a:xfrm>
          <a:custGeom>
            <a:avLst/>
            <a:gdLst>
              <a:gd name="connsiteX0" fmla="*/ 4456589 w 14318036"/>
              <a:gd name="connsiteY0" fmla="*/ 8251301 h 14402949"/>
              <a:gd name="connsiteX1" fmla="*/ 11858051 w 14318036"/>
              <a:gd name="connsiteY1" fmla="*/ 12655074 h 14402949"/>
              <a:gd name="connsiteX2" fmla="*/ 4916517 w 14318036"/>
              <a:gd name="connsiteY2" fmla="*/ 14051313 h 14402949"/>
              <a:gd name="connsiteX3" fmla="*/ 4456589 w 14318036"/>
              <a:gd name="connsiteY3" fmla="*/ 8251301 h 14402949"/>
              <a:gd name="connsiteX4" fmla="*/ 14190127 w 14318036"/>
              <a:gd name="connsiteY4" fmla="*/ 5852758 h 14402949"/>
              <a:gd name="connsiteX5" fmla="*/ 11928538 w 14318036"/>
              <a:gd name="connsiteY5" fmla="*/ 12562421 h 14402949"/>
              <a:gd name="connsiteX6" fmla="*/ 6675616 w 14318036"/>
              <a:gd name="connsiteY6" fmla="*/ 10060724 h 14402949"/>
              <a:gd name="connsiteX7" fmla="*/ 14190127 w 14318036"/>
              <a:gd name="connsiteY7" fmla="*/ 5852758 h 14402949"/>
              <a:gd name="connsiteX8" fmla="*/ 4963850 w 14318036"/>
              <a:gd name="connsiteY8" fmla="*/ 5372155 h 14402949"/>
              <a:gd name="connsiteX9" fmla="*/ 4700522 w 14318036"/>
              <a:gd name="connsiteY9" fmla="*/ 13980611 h 14402949"/>
              <a:gd name="connsiteX10" fmla="*/ 114021 w 14318036"/>
              <a:gd name="connsiteY10" fmla="*/ 8586319 h 14402949"/>
              <a:gd name="connsiteX11" fmla="*/ 4963850 w 14318036"/>
              <a:gd name="connsiteY11" fmla="*/ 5372155 h 14402949"/>
              <a:gd name="connsiteX12" fmla="*/ 2334541 w 14318036"/>
              <a:gd name="connsiteY12" fmla="*/ 1912569 h 14402949"/>
              <a:gd name="connsiteX13" fmla="*/ 7703316 w 14318036"/>
              <a:gd name="connsiteY13" fmla="*/ 4373872 h 14402949"/>
              <a:gd name="connsiteX14" fmla="*/ 99332 w 14318036"/>
              <a:gd name="connsiteY14" fmla="*/ 8492991 h 14402949"/>
              <a:gd name="connsiteX15" fmla="*/ 2334541 w 14318036"/>
              <a:gd name="connsiteY15" fmla="*/ 1912569 h 14402949"/>
              <a:gd name="connsiteX16" fmla="*/ 9428097 w 14318036"/>
              <a:gd name="connsiteY16" fmla="*/ 374818 h 14402949"/>
              <a:gd name="connsiteX17" fmla="*/ 14200062 w 14318036"/>
              <a:gd name="connsiteY17" fmla="*/ 5605757 h 14402949"/>
              <a:gd name="connsiteX18" fmla="*/ 9465361 w 14318036"/>
              <a:gd name="connsiteY18" fmla="*/ 8987220 h 14402949"/>
              <a:gd name="connsiteX19" fmla="*/ 9428097 w 14318036"/>
              <a:gd name="connsiteY19" fmla="*/ 374818 h 14402949"/>
              <a:gd name="connsiteX20" fmla="*/ 7022267 w 14318036"/>
              <a:gd name="connsiteY20" fmla="*/ 211 h 14402949"/>
              <a:gd name="connsiteX21" fmla="*/ 9290424 w 14318036"/>
              <a:gd name="connsiteY21" fmla="*/ 312944 h 14402949"/>
              <a:gd name="connsiteX22" fmla="*/ 9911623 w 14318036"/>
              <a:gd name="connsiteY22" fmla="*/ 6095448 h 14402949"/>
              <a:gd name="connsiteX23" fmla="*/ 2434433 w 14318036"/>
              <a:gd name="connsiteY23" fmla="*/ 1821518 h 14402949"/>
              <a:gd name="connsiteX24" fmla="*/ 7022267 w 14318036"/>
              <a:gd name="connsiteY24" fmla="*/ 211 h 14402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4318036" h="14402949">
                <a:moveTo>
                  <a:pt x="4456589" y="8251301"/>
                </a:moveTo>
                <a:cubicBezTo>
                  <a:pt x="5443727" y="9544511"/>
                  <a:pt x="8180185" y="11658465"/>
                  <a:pt x="11858051" y="12655074"/>
                </a:cubicBezTo>
                <a:cubicBezTo>
                  <a:pt x="10982956" y="13363181"/>
                  <a:pt x="8703170" y="15157649"/>
                  <a:pt x="4916517" y="14051313"/>
                </a:cubicBezTo>
                <a:cubicBezTo>
                  <a:pt x="4473246" y="12217891"/>
                  <a:pt x="4230602" y="11192486"/>
                  <a:pt x="4456589" y="8251301"/>
                </a:cubicBezTo>
                <a:close/>
                <a:moveTo>
                  <a:pt x="14190127" y="5852758"/>
                </a:moveTo>
                <a:cubicBezTo>
                  <a:pt x="14365818" y="6964667"/>
                  <a:pt x="14779981" y="9836251"/>
                  <a:pt x="11928538" y="12562421"/>
                </a:cubicBezTo>
                <a:cubicBezTo>
                  <a:pt x="10119113" y="12029595"/>
                  <a:pt x="9109764" y="11727027"/>
                  <a:pt x="6675616" y="10060724"/>
                </a:cubicBezTo>
                <a:cubicBezTo>
                  <a:pt x="8289138" y="9852443"/>
                  <a:pt x="11488104" y="8539578"/>
                  <a:pt x="14190127" y="5852758"/>
                </a:cubicBezTo>
                <a:close/>
                <a:moveTo>
                  <a:pt x="4963850" y="5372155"/>
                </a:moveTo>
                <a:cubicBezTo>
                  <a:pt x="4311356" y="6862486"/>
                  <a:pt x="3789111" y="10280711"/>
                  <a:pt x="4700522" y="13980611"/>
                </a:cubicBezTo>
                <a:cubicBezTo>
                  <a:pt x="3656943" y="13558533"/>
                  <a:pt x="982203" y="12434564"/>
                  <a:pt x="114021" y="8586319"/>
                </a:cubicBezTo>
                <a:cubicBezTo>
                  <a:pt x="1502666" y="7309765"/>
                  <a:pt x="2281870" y="6600418"/>
                  <a:pt x="4963850" y="5372155"/>
                </a:cubicBezTo>
                <a:close/>
                <a:moveTo>
                  <a:pt x="2334541" y="1912569"/>
                </a:moveTo>
                <a:cubicBezTo>
                  <a:pt x="4134393" y="2476893"/>
                  <a:pt x="5298619" y="2665341"/>
                  <a:pt x="7703316" y="4373872"/>
                </a:cubicBezTo>
                <a:cubicBezTo>
                  <a:pt x="6086405" y="4553961"/>
                  <a:pt x="2847835" y="5853736"/>
                  <a:pt x="99332" y="8492991"/>
                </a:cubicBezTo>
                <a:cubicBezTo>
                  <a:pt x="-56927" y="7378185"/>
                  <a:pt x="-375112" y="4571383"/>
                  <a:pt x="2334541" y="1912569"/>
                </a:cubicBezTo>
                <a:close/>
                <a:moveTo>
                  <a:pt x="9428097" y="374818"/>
                </a:moveTo>
                <a:cubicBezTo>
                  <a:pt x="10485771" y="760219"/>
                  <a:pt x="13198107" y="1790156"/>
                  <a:pt x="14200062" y="5605757"/>
                </a:cubicBezTo>
                <a:cubicBezTo>
                  <a:pt x="12856814" y="6929997"/>
                  <a:pt x="12102841" y="7666105"/>
                  <a:pt x="9465361" y="8987220"/>
                </a:cubicBezTo>
                <a:cubicBezTo>
                  <a:pt x="10065445" y="7475025"/>
                  <a:pt x="10468077" y="4040657"/>
                  <a:pt x="9428097" y="374818"/>
                </a:cubicBezTo>
                <a:close/>
                <a:moveTo>
                  <a:pt x="7022267" y="211"/>
                </a:moveTo>
                <a:cubicBezTo>
                  <a:pt x="7702963" y="-4975"/>
                  <a:pt x="8457997" y="85426"/>
                  <a:pt x="9290424" y="312944"/>
                </a:cubicBezTo>
                <a:cubicBezTo>
                  <a:pt x="9765626" y="2138350"/>
                  <a:pt x="10086244" y="3150766"/>
                  <a:pt x="9911623" y="6095448"/>
                </a:cubicBezTo>
                <a:cubicBezTo>
                  <a:pt x="8902066" y="4819662"/>
                  <a:pt x="6129131" y="2753789"/>
                  <a:pt x="2434433" y="1821518"/>
                </a:cubicBezTo>
                <a:cubicBezTo>
                  <a:pt x="3108341" y="1256462"/>
                  <a:pt x="4591211" y="18730"/>
                  <a:pt x="7022267" y="211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id-ID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377768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2678714" y="0"/>
            <a:ext cx="4931455" cy="6873766"/>
          </a:xfrm>
          <a:custGeom>
            <a:avLst/>
            <a:gdLst>
              <a:gd name="connsiteX0" fmla="*/ 0 w 4931455"/>
              <a:gd name="connsiteY0" fmla="*/ 0 h 6873766"/>
              <a:gd name="connsiteX1" fmla="*/ 2380364 w 4931455"/>
              <a:gd name="connsiteY1" fmla="*/ 0 h 6873766"/>
              <a:gd name="connsiteX2" fmla="*/ 4931455 w 4931455"/>
              <a:gd name="connsiteY2" fmla="*/ 6873766 h 6873766"/>
              <a:gd name="connsiteX3" fmla="*/ 2551091 w 4931455"/>
              <a:gd name="connsiteY3" fmla="*/ 6873766 h 68737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31455" h="6873766">
                <a:moveTo>
                  <a:pt x="0" y="0"/>
                </a:moveTo>
                <a:lnTo>
                  <a:pt x="2380364" y="0"/>
                </a:lnTo>
                <a:lnTo>
                  <a:pt x="4931455" y="6873766"/>
                </a:lnTo>
                <a:lnTo>
                  <a:pt x="2551091" y="687376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216907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/>
          <p:cNvSpPr>
            <a:spLocks noGrp="1"/>
          </p:cNvSpPr>
          <p:nvPr>
            <p:ph type="pic" sz="quarter" idx="12" hasCustomPrompt="1"/>
          </p:nvPr>
        </p:nvSpPr>
        <p:spPr>
          <a:xfrm rot="3295989">
            <a:off x="6162645" y="1596423"/>
            <a:ext cx="3169582" cy="5720644"/>
          </a:xfrm>
          <a:custGeom>
            <a:avLst/>
            <a:gdLst>
              <a:gd name="connsiteX0" fmla="*/ 0 w 3029405"/>
              <a:gd name="connsiteY0" fmla="*/ 0 h 4890958"/>
              <a:gd name="connsiteX1" fmla="*/ 3029405 w 3029405"/>
              <a:gd name="connsiteY1" fmla="*/ 0 h 4890958"/>
              <a:gd name="connsiteX2" fmla="*/ 3029405 w 3029405"/>
              <a:gd name="connsiteY2" fmla="*/ 4890958 h 4890958"/>
              <a:gd name="connsiteX3" fmla="*/ 0 w 3029405"/>
              <a:gd name="connsiteY3" fmla="*/ 4890958 h 4890958"/>
              <a:gd name="connsiteX4" fmla="*/ 0 w 3029405"/>
              <a:gd name="connsiteY4" fmla="*/ 0 h 4890958"/>
              <a:gd name="connsiteX0" fmla="*/ 1105779 w 3029405"/>
              <a:gd name="connsiteY0" fmla="*/ 785509 h 4890958"/>
              <a:gd name="connsiteX1" fmla="*/ 3029405 w 3029405"/>
              <a:gd name="connsiteY1" fmla="*/ 0 h 4890958"/>
              <a:gd name="connsiteX2" fmla="*/ 3029405 w 3029405"/>
              <a:gd name="connsiteY2" fmla="*/ 4890958 h 4890958"/>
              <a:gd name="connsiteX3" fmla="*/ 0 w 3029405"/>
              <a:gd name="connsiteY3" fmla="*/ 4890958 h 4890958"/>
              <a:gd name="connsiteX4" fmla="*/ 1105779 w 3029405"/>
              <a:gd name="connsiteY4" fmla="*/ 785509 h 4890958"/>
              <a:gd name="connsiteX0" fmla="*/ 737858 w 3029405"/>
              <a:gd name="connsiteY0" fmla="*/ 964813 h 4890958"/>
              <a:gd name="connsiteX1" fmla="*/ 3029405 w 3029405"/>
              <a:gd name="connsiteY1" fmla="*/ 0 h 4890958"/>
              <a:gd name="connsiteX2" fmla="*/ 3029405 w 3029405"/>
              <a:gd name="connsiteY2" fmla="*/ 4890958 h 4890958"/>
              <a:gd name="connsiteX3" fmla="*/ 0 w 3029405"/>
              <a:gd name="connsiteY3" fmla="*/ 4890958 h 4890958"/>
              <a:gd name="connsiteX4" fmla="*/ 737858 w 3029405"/>
              <a:gd name="connsiteY4" fmla="*/ 964813 h 4890958"/>
              <a:gd name="connsiteX0" fmla="*/ 737858 w 3187740"/>
              <a:gd name="connsiteY0" fmla="*/ 1747423 h 5673568"/>
              <a:gd name="connsiteX1" fmla="*/ 3187740 w 3187740"/>
              <a:gd name="connsiteY1" fmla="*/ 0 h 5673568"/>
              <a:gd name="connsiteX2" fmla="*/ 3029405 w 3187740"/>
              <a:gd name="connsiteY2" fmla="*/ 5673568 h 5673568"/>
              <a:gd name="connsiteX3" fmla="*/ 0 w 3187740"/>
              <a:gd name="connsiteY3" fmla="*/ 5673568 h 5673568"/>
              <a:gd name="connsiteX4" fmla="*/ 737858 w 3187740"/>
              <a:gd name="connsiteY4" fmla="*/ 1747423 h 5673568"/>
              <a:gd name="connsiteX0" fmla="*/ 737858 w 3187740"/>
              <a:gd name="connsiteY0" fmla="*/ 1747423 h 5673568"/>
              <a:gd name="connsiteX1" fmla="*/ 3187740 w 3187740"/>
              <a:gd name="connsiteY1" fmla="*/ 0 h 5673568"/>
              <a:gd name="connsiteX2" fmla="*/ 2160642 w 3187740"/>
              <a:gd name="connsiteY2" fmla="*/ 4086200 h 5673568"/>
              <a:gd name="connsiteX3" fmla="*/ 0 w 3187740"/>
              <a:gd name="connsiteY3" fmla="*/ 5673568 h 5673568"/>
              <a:gd name="connsiteX4" fmla="*/ 737858 w 3187740"/>
              <a:gd name="connsiteY4" fmla="*/ 1747423 h 5673568"/>
              <a:gd name="connsiteX0" fmla="*/ 737858 w 3187740"/>
              <a:gd name="connsiteY0" fmla="*/ 1747423 h 5673568"/>
              <a:gd name="connsiteX1" fmla="*/ 3187740 w 3187740"/>
              <a:gd name="connsiteY1" fmla="*/ 0 h 5673568"/>
              <a:gd name="connsiteX2" fmla="*/ 2744331 w 3187740"/>
              <a:gd name="connsiteY2" fmla="*/ 4076974 h 5673568"/>
              <a:gd name="connsiteX3" fmla="*/ 0 w 3187740"/>
              <a:gd name="connsiteY3" fmla="*/ 5673568 h 5673568"/>
              <a:gd name="connsiteX4" fmla="*/ 737858 w 3187740"/>
              <a:gd name="connsiteY4" fmla="*/ 1747423 h 5673568"/>
              <a:gd name="connsiteX0" fmla="*/ 736660 w 3186542"/>
              <a:gd name="connsiteY0" fmla="*/ 1747423 h 5711649"/>
              <a:gd name="connsiteX1" fmla="*/ 3186542 w 3186542"/>
              <a:gd name="connsiteY1" fmla="*/ 0 h 5711649"/>
              <a:gd name="connsiteX2" fmla="*/ 2743133 w 3186542"/>
              <a:gd name="connsiteY2" fmla="*/ 4076974 h 5711649"/>
              <a:gd name="connsiteX3" fmla="*/ 0 w 3186542"/>
              <a:gd name="connsiteY3" fmla="*/ 5711649 h 5711649"/>
              <a:gd name="connsiteX4" fmla="*/ 736660 w 3186542"/>
              <a:gd name="connsiteY4" fmla="*/ 1747423 h 5711649"/>
              <a:gd name="connsiteX0" fmla="*/ 736660 w 3186542"/>
              <a:gd name="connsiteY0" fmla="*/ 1747423 h 5711649"/>
              <a:gd name="connsiteX1" fmla="*/ 3186542 w 3186542"/>
              <a:gd name="connsiteY1" fmla="*/ 0 h 5711649"/>
              <a:gd name="connsiteX2" fmla="*/ 2692579 w 3186542"/>
              <a:gd name="connsiteY2" fmla="*/ 4069417 h 5711649"/>
              <a:gd name="connsiteX3" fmla="*/ 0 w 3186542"/>
              <a:gd name="connsiteY3" fmla="*/ 5711649 h 5711649"/>
              <a:gd name="connsiteX4" fmla="*/ 736660 w 3186542"/>
              <a:gd name="connsiteY4" fmla="*/ 1747423 h 5711649"/>
              <a:gd name="connsiteX0" fmla="*/ 736660 w 3186542"/>
              <a:gd name="connsiteY0" fmla="*/ 1747423 h 5711649"/>
              <a:gd name="connsiteX1" fmla="*/ 3186542 w 3186542"/>
              <a:gd name="connsiteY1" fmla="*/ 0 h 5711649"/>
              <a:gd name="connsiteX2" fmla="*/ 2735870 w 3186542"/>
              <a:gd name="connsiteY2" fmla="*/ 4082348 h 5711649"/>
              <a:gd name="connsiteX3" fmla="*/ 0 w 3186542"/>
              <a:gd name="connsiteY3" fmla="*/ 5711649 h 5711649"/>
              <a:gd name="connsiteX4" fmla="*/ 736660 w 3186542"/>
              <a:gd name="connsiteY4" fmla="*/ 1747423 h 5711649"/>
              <a:gd name="connsiteX0" fmla="*/ 729651 w 3186542"/>
              <a:gd name="connsiteY0" fmla="*/ 1736685 h 5711649"/>
              <a:gd name="connsiteX1" fmla="*/ 3186542 w 3186542"/>
              <a:gd name="connsiteY1" fmla="*/ 0 h 5711649"/>
              <a:gd name="connsiteX2" fmla="*/ 2735870 w 3186542"/>
              <a:gd name="connsiteY2" fmla="*/ 4082348 h 5711649"/>
              <a:gd name="connsiteX3" fmla="*/ 0 w 3186542"/>
              <a:gd name="connsiteY3" fmla="*/ 5711649 h 5711649"/>
              <a:gd name="connsiteX4" fmla="*/ 729651 w 3186542"/>
              <a:gd name="connsiteY4" fmla="*/ 1736685 h 5711649"/>
              <a:gd name="connsiteX0" fmla="*/ 715596 w 3172487"/>
              <a:gd name="connsiteY0" fmla="*/ 1736685 h 5704059"/>
              <a:gd name="connsiteX1" fmla="*/ 3172487 w 3172487"/>
              <a:gd name="connsiteY1" fmla="*/ 0 h 5704059"/>
              <a:gd name="connsiteX2" fmla="*/ 2721815 w 3172487"/>
              <a:gd name="connsiteY2" fmla="*/ 4082348 h 5704059"/>
              <a:gd name="connsiteX3" fmla="*/ 0 w 3172487"/>
              <a:gd name="connsiteY3" fmla="*/ 5704059 h 5704059"/>
              <a:gd name="connsiteX4" fmla="*/ 715596 w 3172487"/>
              <a:gd name="connsiteY4" fmla="*/ 1736685 h 5704059"/>
              <a:gd name="connsiteX0" fmla="*/ 712691 w 3169582"/>
              <a:gd name="connsiteY0" fmla="*/ 1736685 h 5720644"/>
              <a:gd name="connsiteX1" fmla="*/ 3169582 w 3169582"/>
              <a:gd name="connsiteY1" fmla="*/ 0 h 5720644"/>
              <a:gd name="connsiteX2" fmla="*/ 2718910 w 3169582"/>
              <a:gd name="connsiteY2" fmla="*/ 4082348 h 5720644"/>
              <a:gd name="connsiteX3" fmla="*/ 0 w 3169582"/>
              <a:gd name="connsiteY3" fmla="*/ 5720644 h 5720644"/>
              <a:gd name="connsiteX4" fmla="*/ 712691 w 3169582"/>
              <a:gd name="connsiteY4" fmla="*/ 1736685 h 5720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69582" h="5720644">
                <a:moveTo>
                  <a:pt x="712691" y="1736685"/>
                </a:moveTo>
                <a:lnTo>
                  <a:pt x="3169582" y="0"/>
                </a:lnTo>
                <a:lnTo>
                  <a:pt x="2718910" y="4082348"/>
                </a:lnTo>
                <a:lnTo>
                  <a:pt x="0" y="5720644"/>
                </a:lnTo>
                <a:lnTo>
                  <a:pt x="712691" y="1736685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id-ID" dirty="0"/>
              <a:t>Pict</a:t>
            </a:r>
          </a:p>
        </p:txBody>
      </p:sp>
    </p:spTree>
    <p:extLst>
      <p:ext uri="{BB962C8B-B14F-4D97-AF65-F5344CB8AC3E}">
        <p14:creationId xmlns:p14="http://schemas.microsoft.com/office/powerpoint/2010/main" val="2942390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4895850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226641231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1837663" y="2171024"/>
            <a:ext cx="2492242" cy="2788400"/>
          </a:xfrm>
          <a:custGeom>
            <a:avLst/>
            <a:gdLst>
              <a:gd name="connsiteX0" fmla="*/ 6701 w 3237186"/>
              <a:gd name="connsiteY0" fmla="*/ 0 h 3259666"/>
              <a:gd name="connsiteX1" fmla="*/ 3230485 w 3237186"/>
              <a:gd name="connsiteY1" fmla="*/ 0 h 3259666"/>
              <a:gd name="connsiteX2" fmla="*/ 3237186 w 3237186"/>
              <a:gd name="connsiteY2" fmla="*/ 6701 h 3259666"/>
              <a:gd name="connsiteX3" fmla="*/ 3237186 w 3237186"/>
              <a:gd name="connsiteY3" fmla="*/ 3252965 h 3259666"/>
              <a:gd name="connsiteX4" fmla="*/ 3230485 w 3237186"/>
              <a:gd name="connsiteY4" fmla="*/ 3259666 h 3259666"/>
              <a:gd name="connsiteX5" fmla="*/ 6701 w 3237186"/>
              <a:gd name="connsiteY5" fmla="*/ 3259666 h 3259666"/>
              <a:gd name="connsiteX6" fmla="*/ 0 w 3237186"/>
              <a:gd name="connsiteY6" fmla="*/ 3252965 h 3259666"/>
              <a:gd name="connsiteX7" fmla="*/ 0 w 3237186"/>
              <a:gd name="connsiteY7" fmla="*/ 6701 h 3259666"/>
              <a:gd name="connsiteX8" fmla="*/ 6701 w 3237186"/>
              <a:gd name="connsiteY8" fmla="*/ 0 h 3259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37186" h="3259666">
                <a:moveTo>
                  <a:pt x="6701" y="0"/>
                </a:moveTo>
                <a:lnTo>
                  <a:pt x="3230485" y="0"/>
                </a:lnTo>
                <a:cubicBezTo>
                  <a:pt x="3234186" y="0"/>
                  <a:pt x="3237186" y="3000"/>
                  <a:pt x="3237186" y="6701"/>
                </a:cubicBezTo>
                <a:lnTo>
                  <a:pt x="3237186" y="3252965"/>
                </a:lnTo>
                <a:cubicBezTo>
                  <a:pt x="3237186" y="3256666"/>
                  <a:pt x="3234186" y="3259666"/>
                  <a:pt x="3230485" y="3259666"/>
                </a:cubicBezTo>
                <a:lnTo>
                  <a:pt x="6701" y="3259666"/>
                </a:lnTo>
                <a:cubicBezTo>
                  <a:pt x="3000" y="3259666"/>
                  <a:pt x="0" y="3256666"/>
                  <a:pt x="0" y="3252965"/>
                </a:cubicBezTo>
                <a:lnTo>
                  <a:pt x="0" y="6701"/>
                </a:lnTo>
                <a:cubicBezTo>
                  <a:pt x="0" y="3000"/>
                  <a:pt x="3000" y="0"/>
                  <a:pt x="670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id-ID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7862095" y="2171024"/>
            <a:ext cx="2492242" cy="2788400"/>
          </a:xfrm>
          <a:custGeom>
            <a:avLst/>
            <a:gdLst>
              <a:gd name="connsiteX0" fmla="*/ 6701 w 3237186"/>
              <a:gd name="connsiteY0" fmla="*/ 0 h 3259666"/>
              <a:gd name="connsiteX1" fmla="*/ 3230485 w 3237186"/>
              <a:gd name="connsiteY1" fmla="*/ 0 h 3259666"/>
              <a:gd name="connsiteX2" fmla="*/ 3237186 w 3237186"/>
              <a:gd name="connsiteY2" fmla="*/ 6701 h 3259666"/>
              <a:gd name="connsiteX3" fmla="*/ 3237186 w 3237186"/>
              <a:gd name="connsiteY3" fmla="*/ 3252965 h 3259666"/>
              <a:gd name="connsiteX4" fmla="*/ 3230485 w 3237186"/>
              <a:gd name="connsiteY4" fmla="*/ 3259666 h 3259666"/>
              <a:gd name="connsiteX5" fmla="*/ 6701 w 3237186"/>
              <a:gd name="connsiteY5" fmla="*/ 3259666 h 3259666"/>
              <a:gd name="connsiteX6" fmla="*/ 0 w 3237186"/>
              <a:gd name="connsiteY6" fmla="*/ 3252965 h 3259666"/>
              <a:gd name="connsiteX7" fmla="*/ 0 w 3237186"/>
              <a:gd name="connsiteY7" fmla="*/ 6701 h 3259666"/>
              <a:gd name="connsiteX8" fmla="*/ 6701 w 3237186"/>
              <a:gd name="connsiteY8" fmla="*/ 0 h 3259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37186" h="3259666">
                <a:moveTo>
                  <a:pt x="6701" y="0"/>
                </a:moveTo>
                <a:lnTo>
                  <a:pt x="3230485" y="0"/>
                </a:lnTo>
                <a:cubicBezTo>
                  <a:pt x="3234186" y="0"/>
                  <a:pt x="3237186" y="3000"/>
                  <a:pt x="3237186" y="6701"/>
                </a:cubicBezTo>
                <a:lnTo>
                  <a:pt x="3237186" y="3252965"/>
                </a:lnTo>
                <a:cubicBezTo>
                  <a:pt x="3237186" y="3256666"/>
                  <a:pt x="3234186" y="3259666"/>
                  <a:pt x="3230485" y="3259666"/>
                </a:cubicBezTo>
                <a:lnTo>
                  <a:pt x="6701" y="3259666"/>
                </a:lnTo>
                <a:cubicBezTo>
                  <a:pt x="3000" y="3259666"/>
                  <a:pt x="0" y="3256666"/>
                  <a:pt x="0" y="3252965"/>
                </a:cubicBezTo>
                <a:lnTo>
                  <a:pt x="0" y="6701"/>
                </a:lnTo>
                <a:cubicBezTo>
                  <a:pt x="0" y="3000"/>
                  <a:pt x="3000" y="0"/>
                  <a:pt x="670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id-ID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4628048" y="1922834"/>
            <a:ext cx="2935904" cy="3284780"/>
          </a:xfrm>
          <a:custGeom>
            <a:avLst/>
            <a:gdLst>
              <a:gd name="connsiteX0" fmla="*/ 6701 w 3237186"/>
              <a:gd name="connsiteY0" fmla="*/ 0 h 3259666"/>
              <a:gd name="connsiteX1" fmla="*/ 3230485 w 3237186"/>
              <a:gd name="connsiteY1" fmla="*/ 0 h 3259666"/>
              <a:gd name="connsiteX2" fmla="*/ 3237186 w 3237186"/>
              <a:gd name="connsiteY2" fmla="*/ 6701 h 3259666"/>
              <a:gd name="connsiteX3" fmla="*/ 3237186 w 3237186"/>
              <a:gd name="connsiteY3" fmla="*/ 3252965 h 3259666"/>
              <a:gd name="connsiteX4" fmla="*/ 3230485 w 3237186"/>
              <a:gd name="connsiteY4" fmla="*/ 3259666 h 3259666"/>
              <a:gd name="connsiteX5" fmla="*/ 6701 w 3237186"/>
              <a:gd name="connsiteY5" fmla="*/ 3259666 h 3259666"/>
              <a:gd name="connsiteX6" fmla="*/ 0 w 3237186"/>
              <a:gd name="connsiteY6" fmla="*/ 3252965 h 3259666"/>
              <a:gd name="connsiteX7" fmla="*/ 0 w 3237186"/>
              <a:gd name="connsiteY7" fmla="*/ 6701 h 3259666"/>
              <a:gd name="connsiteX8" fmla="*/ 6701 w 3237186"/>
              <a:gd name="connsiteY8" fmla="*/ 0 h 3259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37186" h="3259666">
                <a:moveTo>
                  <a:pt x="6701" y="0"/>
                </a:moveTo>
                <a:lnTo>
                  <a:pt x="3230485" y="0"/>
                </a:lnTo>
                <a:cubicBezTo>
                  <a:pt x="3234186" y="0"/>
                  <a:pt x="3237186" y="3000"/>
                  <a:pt x="3237186" y="6701"/>
                </a:cubicBezTo>
                <a:lnTo>
                  <a:pt x="3237186" y="3252965"/>
                </a:lnTo>
                <a:cubicBezTo>
                  <a:pt x="3237186" y="3256666"/>
                  <a:pt x="3234186" y="3259666"/>
                  <a:pt x="3230485" y="3259666"/>
                </a:cubicBezTo>
                <a:lnTo>
                  <a:pt x="6701" y="3259666"/>
                </a:lnTo>
                <a:cubicBezTo>
                  <a:pt x="3000" y="3259666"/>
                  <a:pt x="0" y="3256666"/>
                  <a:pt x="0" y="3252965"/>
                </a:cubicBezTo>
                <a:lnTo>
                  <a:pt x="0" y="6701"/>
                </a:lnTo>
                <a:cubicBezTo>
                  <a:pt x="0" y="3000"/>
                  <a:pt x="3000" y="0"/>
                  <a:pt x="6701" y="0"/>
                </a:cubicBezTo>
                <a:close/>
              </a:path>
            </a:pathLst>
          </a:custGeom>
          <a:effectLst>
            <a:outerShdw blurRad="381000" algn="ctr" rotWithShape="0">
              <a:schemeClr val="bg1">
                <a:lumMod val="50000"/>
                <a:alpha val="40000"/>
              </a:scheme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id-ID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114425" y="380690"/>
            <a:ext cx="9963150" cy="8001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540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3" name="Text Placeholder 4"/>
          <p:cNvSpPr txBox="1">
            <a:spLocks/>
          </p:cNvSpPr>
          <p:nvPr userDrawn="1"/>
        </p:nvSpPr>
        <p:spPr>
          <a:xfrm>
            <a:off x="4952922" y="1122734"/>
            <a:ext cx="2286156" cy="33413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4000"/>
              </a:lnSpc>
              <a:buNone/>
              <a:defRPr/>
            </a:pP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Segoe UI" panose="020B0502040204020203" pitchFamily="34" charset="0"/>
              </a:rPr>
              <a:t>CREATIVE SLIDE</a:t>
            </a:r>
            <a:endParaRPr lang="id-ID" sz="1400" dirty="0">
              <a:solidFill>
                <a:schemeClr val="bg1">
                  <a:lumMod val="65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7797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 nodePh="1">
                                  <p:stCondLst>
                                    <p:cond delay="100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 nodePh="1">
                                  <p:stCondLst>
                                    <p:cond delay="100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6" presetClass="entr" presetSubtype="37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9" grpId="0"/>
      <p:bldP spid="10" grpId="0" build="p">
        <p:tmplLst>
          <p:tmpl lvl="1">
            <p:tnLst>
              <p:par>
                <p:cTn presetID="42" presetClass="entr" presetSubtype="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346360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0" y="1334198"/>
            <a:ext cx="7365069" cy="5523802"/>
          </a:xfrm>
          <a:prstGeom prst="rect">
            <a:avLst/>
          </a:prstGeom>
        </p:spPr>
      </p:pic>
      <p:sp>
        <p:nvSpPr>
          <p:cNvPr id="3" name="Picture Placeholder 6"/>
          <p:cNvSpPr>
            <a:spLocks noGrp="1"/>
          </p:cNvSpPr>
          <p:nvPr>
            <p:ph type="pic" sz="quarter" idx="11"/>
          </p:nvPr>
        </p:nvSpPr>
        <p:spPr>
          <a:xfrm rot="17902550">
            <a:off x="2682130" y="1836716"/>
            <a:ext cx="1975764" cy="3968975"/>
          </a:xfrm>
          <a:custGeom>
            <a:avLst/>
            <a:gdLst>
              <a:gd name="connsiteX0" fmla="*/ 0 w 1800225"/>
              <a:gd name="connsiteY0" fmla="*/ 0 h 3233735"/>
              <a:gd name="connsiteX1" fmla="*/ 1800225 w 1800225"/>
              <a:gd name="connsiteY1" fmla="*/ 0 h 3233735"/>
              <a:gd name="connsiteX2" fmla="*/ 1800225 w 1800225"/>
              <a:gd name="connsiteY2" fmla="*/ 3233735 h 3233735"/>
              <a:gd name="connsiteX3" fmla="*/ 0 w 1800225"/>
              <a:gd name="connsiteY3" fmla="*/ 3233735 h 3233735"/>
              <a:gd name="connsiteX4" fmla="*/ 0 w 1800225"/>
              <a:gd name="connsiteY4" fmla="*/ 0 h 3233735"/>
              <a:gd name="connsiteX0" fmla="*/ 0 w 1800225"/>
              <a:gd name="connsiteY0" fmla="*/ 0 h 3233735"/>
              <a:gd name="connsiteX1" fmla="*/ 1677590 w 1800225"/>
              <a:gd name="connsiteY1" fmla="*/ 542574 h 3233735"/>
              <a:gd name="connsiteX2" fmla="*/ 1800225 w 1800225"/>
              <a:gd name="connsiteY2" fmla="*/ 3233735 h 3233735"/>
              <a:gd name="connsiteX3" fmla="*/ 0 w 1800225"/>
              <a:gd name="connsiteY3" fmla="*/ 3233735 h 3233735"/>
              <a:gd name="connsiteX4" fmla="*/ 0 w 1800225"/>
              <a:gd name="connsiteY4" fmla="*/ 0 h 3233735"/>
              <a:gd name="connsiteX0" fmla="*/ 0 w 1946210"/>
              <a:gd name="connsiteY0" fmla="*/ 0 h 3968975"/>
              <a:gd name="connsiteX1" fmla="*/ 1677590 w 1946210"/>
              <a:gd name="connsiteY1" fmla="*/ 542574 h 3968975"/>
              <a:gd name="connsiteX2" fmla="*/ 1946210 w 1946210"/>
              <a:gd name="connsiteY2" fmla="*/ 3968975 h 3968975"/>
              <a:gd name="connsiteX3" fmla="*/ 0 w 1946210"/>
              <a:gd name="connsiteY3" fmla="*/ 3233735 h 3968975"/>
              <a:gd name="connsiteX4" fmla="*/ 0 w 1946210"/>
              <a:gd name="connsiteY4" fmla="*/ 0 h 3968975"/>
              <a:gd name="connsiteX0" fmla="*/ 29554 w 1975764"/>
              <a:gd name="connsiteY0" fmla="*/ 0 h 3968975"/>
              <a:gd name="connsiteX1" fmla="*/ 1707144 w 1975764"/>
              <a:gd name="connsiteY1" fmla="*/ 542574 h 3968975"/>
              <a:gd name="connsiteX2" fmla="*/ 1975764 w 1975764"/>
              <a:gd name="connsiteY2" fmla="*/ 3968975 h 3968975"/>
              <a:gd name="connsiteX3" fmla="*/ 0 w 1975764"/>
              <a:gd name="connsiteY3" fmla="*/ 3916564 h 3968975"/>
              <a:gd name="connsiteX4" fmla="*/ 29554 w 1975764"/>
              <a:gd name="connsiteY4" fmla="*/ 0 h 3968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75764" h="3968975">
                <a:moveTo>
                  <a:pt x="29554" y="0"/>
                </a:moveTo>
                <a:lnTo>
                  <a:pt x="1707144" y="542574"/>
                </a:lnTo>
                <a:lnTo>
                  <a:pt x="1975764" y="3968975"/>
                </a:lnTo>
                <a:lnTo>
                  <a:pt x="0" y="3916564"/>
                </a:lnTo>
                <a:lnTo>
                  <a:pt x="29554" y="0"/>
                </a:lnTo>
                <a:close/>
              </a:path>
            </a:pathLst>
          </a:custGeom>
          <a:effectLst/>
        </p:spPr>
        <p:txBody>
          <a:bodyPr/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id-ID"/>
          </a:p>
        </p:txBody>
      </p:sp>
      <p:sp>
        <p:nvSpPr>
          <p:cNvPr id="4" name="Picture Placeholder 6"/>
          <p:cNvSpPr>
            <a:spLocks noGrp="1"/>
          </p:cNvSpPr>
          <p:nvPr>
            <p:ph type="pic" sz="quarter" idx="12"/>
          </p:nvPr>
        </p:nvSpPr>
        <p:spPr>
          <a:xfrm rot="17902550">
            <a:off x="2399519" y="1094920"/>
            <a:ext cx="2055120" cy="4162088"/>
          </a:xfrm>
          <a:custGeom>
            <a:avLst/>
            <a:gdLst>
              <a:gd name="connsiteX0" fmla="*/ 0 w 1800225"/>
              <a:gd name="connsiteY0" fmla="*/ 0 h 3233735"/>
              <a:gd name="connsiteX1" fmla="*/ 1800225 w 1800225"/>
              <a:gd name="connsiteY1" fmla="*/ 0 h 3233735"/>
              <a:gd name="connsiteX2" fmla="*/ 1800225 w 1800225"/>
              <a:gd name="connsiteY2" fmla="*/ 3233735 h 3233735"/>
              <a:gd name="connsiteX3" fmla="*/ 0 w 1800225"/>
              <a:gd name="connsiteY3" fmla="*/ 3233735 h 3233735"/>
              <a:gd name="connsiteX4" fmla="*/ 0 w 1800225"/>
              <a:gd name="connsiteY4" fmla="*/ 0 h 3233735"/>
              <a:gd name="connsiteX0" fmla="*/ 0 w 1800225"/>
              <a:gd name="connsiteY0" fmla="*/ 0 h 3233735"/>
              <a:gd name="connsiteX1" fmla="*/ 1677590 w 1800225"/>
              <a:gd name="connsiteY1" fmla="*/ 542574 h 3233735"/>
              <a:gd name="connsiteX2" fmla="*/ 1800225 w 1800225"/>
              <a:gd name="connsiteY2" fmla="*/ 3233735 h 3233735"/>
              <a:gd name="connsiteX3" fmla="*/ 0 w 1800225"/>
              <a:gd name="connsiteY3" fmla="*/ 3233735 h 3233735"/>
              <a:gd name="connsiteX4" fmla="*/ 0 w 1800225"/>
              <a:gd name="connsiteY4" fmla="*/ 0 h 3233735"/>
              <a:gd name="connsiteX0" fmla="*/ 0 w 1946210"/>
              <a:gd name="connsiteY0" fmla="*/ 0 h 3968975"/>
              <a:gd name="connsiteX1" fmla="*/ 1677590 w 1946210"/>
              <a:gd name="connsiteY1" fmla="*/ 542574 h 3968975"/>
              <a:gd name="connsiteX2" fmla="*/ 1946210 w 1946210"/>
              <a:gd name="connsiteY2" fmla="*/ 3968975 h 3968975"/>
              <a:gd name="connsiteX3" fmla="*/ 0 w 1946210"/>
              <a:gd name="connsiteY3" fmla="*/ 3233735 h 3968975"/>
              <a:gd name="connsiteX4" fmla="*/ 0 w 1946210"/>
              <a:gd name="connsiteY4" fmla="*/ 0 h 3968975"/>
              <a:gd name="connsiteX0" fmla="*/ 29554 w 1975764"/>
              <a:gd name="connsiteY0" fmla="*/ 0 h 3968975"/>
              <a:gd name="connsiteX1" fmla="*/ 1707144 w 1975764"/>
              <a:gd name="connsiteY1" fmla="*/ 542574 h 3968975"/>
              <a:gd name="connsiteX2" fmla="*/ 1975764 w 1975764"/>
              <a:gd name="connsiteY2" fmla="*/ 3968975 h 3968975"/>
              <a:gd name="connsiteX3" fmla="*/ 0 w 1975764"/>
              <a:gd name="connsiteY3" fmla="*/ 3916564 h 3968975"/>
              <a:gd name="connsiteX4" fmla="*/ 29554 w 1975764"/>
              <a:gd name="connsiteY4" fmla="*/ 0 h 3968975"/>
              <a:gd name="connsiteX0" fmla="*/ 29554 w 1975764"/>
              <a:gd name="connsiteY0" fmla="*/ 0 h 3968975"/>
              <a:gd name="connsiteX1" fmla="*/ 1756653 w 1975764"/>
              <a:gd name="connsiteY1" fmla="*/ 580785 h 3968975"/>
              <a:gd name="connsiteX2" fmla="*/ 1975764 w 1975764"/>
              <a:gd name="connsiteY2" fmla="*/ 3968975 h 3968975"/>
              <a:gd name="connsiteX3" fmla="*/ 0 w 1975764"/>
              <a:gd name="connsiteY3" fmla="*/ 3916564 h 3968975"/>
              <a:gd name="connsiteX4" fmla="*/ 29554 w 1975764"/>
              <a:gd name="connsiteY4" fmla="*/ 0 h 3968975"/>
              <a:gd name="connsiteX0" fmla="*/ 29554 w 2056798"/>
              <a:gd name="connsiteY0" fmla="*/ 0 h 4105633"/>
              <a:gd name="connsiteX1" fmla="*/ 1756653 w 2056798"/>
              <a:gd name="connsiteY1" fmla="*/ 580785 h 4105633"/>
              <a:gd name="connsiteX2" fmla="*/ 2056798 w 2056798"/>
              <a:gd name="connsiteY2" fmla="*/ 4105633 h 4105633"/>
              <a:gd name="connsiteX3" fmla="*/ 0 w 2056798"/>
              <a:gd name="connsiteY3" fmla="*/ 3916564 h 4105633"/>
              <a:gd name="connsiteX4" fmla="*/ 29554 w 2056798"/>
              <a:gd name="connsiteY4" fmla="*/ 0 h 4105633"/>
              <a:gd name="connsiteX0" fmla="*/ 0 w 2027244"/>
              <a:gd name="connsiteY0" fmla="*/ 0 h 4105633"/>
              <a:gd name="connsiteX1" fmla="*/ 1727099 w 2027244"/>
              <a:gd name="connsiteY1" fmla="*/ 580785 h 4105633"/>
              <a:gd name="connsiteX2" fmla="*/ 2027244 w 2027244"/>
              <a:gd name="connsiteY2" fmla="*/ 4105633 h 4105633"/>
              <a:gd name="connsiteX3" fmla="*/ 2419 w 2027244"/>
              <a:gd name="connsiteY3" fmla="*/ 4029203 h 4105633"/>
              <a:gd name="connsiteX4" fmla="*/ 0 w 2027244"/>
              <a:gd name="connsiteY4" fmla="*/ 0 h 4105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27244" h="4105633">
                <a:moveTo>
                  <a:pt x="0" y="0"/>
                </a:moveTo>
                <a:lnTo>
                  <a:pt x="1727099" y="580785"/>
                </a:lnTo>
                <a:lnTo>
                  <a:pt x="2027244" y="4105633"/>
                </a:lnTo>
                <a:lnTo>
                  <a:pt x="2419" y="4029203"/>
                </a:lnTo>
                <a:cubicBezTo>
                  <a:pt x="1613" y="2686135"/>
                  <a:pt x="806" y="1343068"/>
                  <a:pt x="0" y="0"/>
                </a:cubicBezTo>
                <a:close/>
              </a:path>
            </a:pathLst>
          </a:custGeom>
          <a:effectLst>
            <a:outerShdw blurRad="254000" dist="381000" dir="6000000" algn="tl" rotWithShape="0">
              <a:schemeClr val="bg1">
                <a:lumMod val="50000"/>
                <a:alpha val="40000"/>
              </a:schemeClr>
            </a:outerShdw>
          </a:effectLst>
        </p:spPr>
        <p:txBody>
          <a:bodyPr/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id-ID" dirty="0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3"/>
          </p:nvPr>
        </p:nvSpPr>
        <p:spPr>
          <a:xfrm rot="17902550">
            <a:off x="2123732" y="17944"/>
            <a:ext cx="2162130" cy="4378808"/>
          </a:xfrm>
          <a:custGeom>
            <a:avLst/>
            <a:gdLst>
              <a:gd name="connsiteX0" fmla="*/ 0 w 1800225"/>
              <a:gd name="connsiteY0" fmla="*/ 0 h 3233735"/>
              <a:gd name="connsiteX1" fmla="*/ 1800225 w 1800225"/>
              <a:gd name="connsiteY1" fmla="*/ 0 h 3233735"/>
              <a:gd name="connsiteX2" fmla="*/ 1800225 w 1800225"/>
              <a:gd name="connsiteY2" fmla="*/ 3233735 h 3233735"/>
              <a:gd name="connsiteX3" fmla="*/ 0 w 1800225"/>
              <a:gd name="connsiteY3" fmla="*/ 3233735 h 3233735"/>
              <a:gd name="connsiteX4" fmla="*/ 0 w 1800225"/>
              <a:gd name="connsiteY4" fmla="*/ 0 h 3233735"/>
              <a:gd name="connsiteX0" fmla="*/ 0 w 1800225"/>
              <a:gd name="connsiteY0" fmla="*/ 0 h 3233735"/>
              <a:gd name="connsiteX1" fmla="*/ 1677590 w 1800225"/>
              <a:gd name="connsiteY1" fmla="*/ 542574 h 3233735"/>
              <a:gd name="connsiteX2" fmla="*/ 1800225 w 1800225"/>
              <a:gd name="connsiteY2" fmla="*/ 3233735 h 3233735"/>
              <a:gd name="connsiteX3" fmla="*/ 0 w 1800225"/>
              <a:gd name="connsiteY3" fmla="*/ 3233735 h 3233735"/>
              <a:gd name="connsiteX4" fmla="*/ 0 w 1800225"/>
              <a:gd name="connsiteY4" fmla="*/ 0 h 3233735"/>
              <a:gd name="connsiteX0" fmla="*/ 0 w 1946210"/>
              <a:gd name="connsiteY0" fmla="*/ 0 h 3968975"/>
              <a:gd name="connsiteX1" fmla="*/ 1677590 w 1946210"/>
              <a:gd name="connsiteY1" fmla="*/ 542574 h 3968975"/>
              <a:gd name="connsiteX2" fmla="*/ 1946210 w 1946210"/>
              <a:gd name="connsiteY2" fmla="*/ 3968975 h 3968975"/>
              <a:gd name="connsiteX3" fmla="*/ 0 w 1946210"/>
              <a:gd name="connsiteY3" fmla="*/ 3233735 h 3968975"/>
              <a:gd name="connsiteX4" fmla="*/ 0 w 1946210"/>
              <a:gd name="connsiteY4" fmla="*/ 0 h 3968975"/>
              <a:gd name="connsiteX0" fmla="*/ 29554 w 1975764"/>
              <a:gd name="connsiteY0" fmla="*/ 0 h 3968975"/>
              <a:gd name="connsiteX1" fmla="*/ 1707144 w 1975764"/>
              <a:gd name="connsiteY1" fmla="*/ 542574 h 3968975"/>
              <a:gd name="connsiteX2" fmla="*/ 1975764 w 1975764"/>
              <a:gd name="connsiteY2" fmla="*/ 3968975 h 3968975"/>
              <a:gd name="connsiteX3" fmla="*/ 0 w 1975764"/>
              <a:gd name="connsiteY3" fmla="*/ 3916564 h 3968975"/>
              <a:gd name="connsiteX4" fmla="*/ 29554 w 1975764"/>
              <a:gd name="connsiteY4" fmla="*/ 0 h 3968975"/>
              <a:gd name="connsiteX0" fmla="*/ 29554 w 1975764"/>
              <a:gd name="connsiteY0" fmla="*/ 0 h 3968975"/>
              <a:gd name="connsiteX1" fmla="*/ 1756653 w 1975764"/>
              <a:gd name="connsiteY1" fmla="*/ 580785 h 3968975"/>
              <a:gd name="connsiteX2" fmla="*/ 1975764 w 1975764"/>
              <a:gd name="connsiteY2" fmla="*/ 3968975 h 3968975"/>
              <a:gd name="connsiteX3" fmla="*/ 0 w 1975764"/>
              <a:gd name="connsiteY3" fmla="*/ 3916564 h 3968975"/>
              <a:gd name="connsiteX4" fmla="*/ 29554 w 1975764"/>
              <a:gd name="connsiteY4" fmla="*/ 0 h 3968975"/>
              <a:gd name="connsiteX0" fmla="*/ 29554 w 2056798"/>
              <a:gd name="connsiteY0" fmla="*/ 0 h 4105633"/>
              <a:gd name="connsiteX1" fmla="*/ 1756653 w 2056798"/>
              <a:gd name="connsiteY1" fmla="*/ 580785 h 4105633"/>
              <a:gd name="connsiteX2" fmla="*/ 2056798 w 2056798"/>
              <a:gd name="connsiteY2" fmla="*/ 4105633 h 4105633"/>
              <a:gd name="connsiteX3" fmla="*/ 0 w 2056798"/>
              <a:gd name="connsiteY3" fmla="*/ 3916564 h 4105633"/>
              <a:gd name="connsiteX4" fmla="*/ 29554 w 2056798"/>
              <a:gd name="connsiteY4" fmla="*/ 0 h 4105633"/>
              <a:gd name="connsiteX0" fmla="*/ 0 w 2027244"/>
              <a:gd name="connsiteY0" fmla="*/ 0 h 4105633"/>
              <a:gd name="connsiteX1" fmla="*/ 1727099 w 2027244"/>
              <a:gd name="connsiteY1" fmla="*/ 580785 h 4105633"/>
              <a:gd name="connsiteX2" fmla="*/ 2027244 w 2027244"/>
              <a:gd name="connsiteY2" fmla="*/ 4105633 h 4105633"/>
              <a:gd name="connsiteX3" fmla="*/ 2419 w 2027244"/>
              <a:gd name="connsiteY3" fmla="*/ 4029203 h 4105633"/>
              <a:gd name="connsiteX4" fmla="*/ 0 w 2027244"/>
              <a:gd name="connsiteY4" fmla="*/ 0 h 4105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27244" h="4105633">
                <a:moveTo>
                  <a:pt x="0" y="0"/>
                </a:moveTo>
                <a:lnTo>
                  <a:pt x="1727099" y="580785"/>
                </a:lnTo>
                <a:lnTo>
                  <a:pt x="2027244" y="4105633"/>
                </a:lnTo>
                <a:lnTo>
                  <a:pt x="2419" y="4029203"/>
                </a:lnTo>
                <a:cubicBezTo>
                  <a:pt x="1613" y="2686135"/>
                  <a:pt x="806" y="1343068"/>
                  <a:pt x="0" y="0"/>
                </a:cubicBezTo>
                <a:close/>
              </a:path>
            </a:pathLst>
          </a:custGeom>
          <a:effectLst>
            <a:outerShdw blurRad="254000" dist="381000" dir="6000000" algn="tl" rotWithShape="0">
              <a:schemeClr val="bg1">
                <a:lumMod val="50000"/>
                <a:alpha val="40000"/>
              </a:schemeClr>
            </a:outerShdw>
          </a:effectLst>
        </p:spPr>
        <p:txBody>
          <a:bodyPr/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4166542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 nodePh="1">
                                  <p:stCondLst>
                                    <p:cond delay="100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 nodePh="1">
                                  <p:stCondLst>
                                    <p:cond delay="125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 nodePh="1">
                                  <p:stCondLst>
                                    <p:cond delay="1500"/>
                                  </p:stCondLst>
                                  <p:endCondLst>
                                    <p:cond evt="begin" delay="0">
                                      <p:tn val="1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10" grpId="0"/>
    </p:bld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ight Triangle 5"/>
          <p:cNvSpPr/>
          <p:nvPr userDrawn="1"/>
        </p:nvSpPr>
        <p:spPr>
          <a:xfrm rot="16200000" flipH="1">
            <a:off x="1588908" y="2604912"/>
            <a:ext cx="13208003" cy="7998180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3018" y="1331626"/>
            <a:ext cx="4012459" cy="4675818"/>
          </a:xfrm>
          <a:prstGeom prst="rect">
            <a:avLst/>
          </a:prstGeom>
        </p:spPr>
      </p:pic>
      <p:sp>
        <p:nvSpPr>
          <p:cNvPr id="3" name="Picture Placeholder 7"/>
          <p:cNvSpPr>
            <a:spLocks noGrp="1"/>
          </p:cNvSpPr>
          <p:nvPr>
            <p:ph type="pic" sz="quarter" idx="10"/>
          </p:nvPr>
        </p:nvSpPr>
        <p:spPr>
          <a:xfrm rot="19854443">
            <a:off x="7570136" y="1708269"/>
            <a:ext cx="2032789" cy="3359876"/>
          </a:xfrm>
          <a:custGeom>
            <a:avLst/>
            <a:gdLst>
              <a:gd name="connsiteX0" fmla="*/ 0 w 2124075"/>
              <a:gd name="connsiteY0" fmla="*/ 0 h 3276600"/>
              <a:gd name="connsiteX1" fmla="*/ 2124075 w 2124075"/>
              <a:gd name="connsiteY1" fmla="*/ 0 h 3276600"/>
              <a:gd name="connsiteX2" fmla="*/ 2124075 w 2124075"/>
              <a:gd name="connsiteY2" fmla="*/ 3276600 h 3276600"/>
              <a:gd name="connsiteX3" fmla="*/ 0 w 2124075"/>
              <a:gd name="connsiteY3" fmla="*/ 3276600 h 3276600"/>
              <a:gd name="connsiteX4" fmla="*/ 0 w 2124075"/>
              <a:gd name="connsiteY4" fmla="*/ 0 h 3276600"/>
              <a:gd name="connsiteX0" fmla="*/ 0 w 2124075"/>
              <a:gd name="connsiteY0" fmla="*/ 0 h 3276600"/>
              <a:gd name="connsiteX1" fmla="*/ 1803277 w 2124075"/>
              <a:gd name="connsiteY1" fmla="*/ 119440 h 3276600"/>
              <a:gd name="connsiteX2" fmla="*/ 2124075 w 2124075"/>
              <a:gd name="connsiteY2" fmla="*/ 3276600 h 3276600"/>
              <a:gd name="connsiteX3" fmla="*/ 0 w 2124075"/>
              <a:gd name="connsiteY3" fmla="*/ 3276600 h 3276600"/>
              <a:gd name="connsiteX4" fmla="*/ 0 w 2124075"/>
              <a:gd name="connsiteY4" fmla="*/ 0 h 3276600"/>
              <a:gd name="connsiteX0" fmla="*/ 0 w 2032789"/>
              <a:gd name="connsiteY0" fmla="*/ 0 h 3283941"/>
              <a:gd name="connsiteX1" fmla="*/ 1803277 w 2032789"/>
              <a:gd name="connsiteY1" fmla="*/ 119440 h 3283941"/>
              <a:gd name="connsiteX2" fmla="*/ 2032789 w 2032789"/>
              <a:gd name="connsiteY2" fmla="*/ 3283941 h 3283941"/>
              <a:gd name="connsiteX3" fmla="*/ 0 w 2032789"/>
              <a:gd name="connsiteY3" fmla="*/ 3276600 h 3283941"/>
              <a:gd name="connsiteX4" fmla="*/ 0 w 2032789"/>
              <a:gd name="connsiteY4" fmla="*/ 0 h 3283941"/>
              <a:gd name="connsiteX0" fmla="*/ 0 w 2032789"/>
              <a:gd name="connsiteY0" fmla="*/ 0 h 3359876"/>
              <a:gd name="connsiteX1" fmla="*/ 1803277 w 2032789"/>
              <a:gd name="connsiteY1" fmla="*/ 119440 h 3359876"/>
              <a:gd name="connsiteX2" fmla="*/ 2032789 w 2032789"/>
              <a:gd name="connsiteY2" fmla="*/ 3283941 h 3359876"/>
              <a:gd name="connsiteX3" fmla="*/ 19065 w 2032789"/>
              <a:gd name="connsiteY3" fmla="*/ 3359876 h 3359876"/>
              <a:gd name="connsiteX4" fmla="*/ 0 w 2032789"/>
              <a:gd name="connsiteY4" fmla="*/ 0 h 3359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32789" h="3359876">
                <a:moveTo>
                  <a:pt x="0" y="0"/>
                </a:moveTo>
                <a:lnTo>
                  <a:pt x="1803277" y="119440"/>
                </a:lnTo>
                <a:lnTo>
                  <a:pt x="2032789" y="3283941"/>
                </a:lnTo>
                <a:lnTo>
                  <a:pt x="19065" y="3359876"/>
                </a:lnTo>
                <a:lnTo>
                  <a:pt x="0" y="0"/>
                </a:lnTo>
                <a:close/>
              </a:path>
            </a:pathLst>
          </a:custGeom>
        </p:spPr>
        <p:txBody>
          <a:bodyPr/>
          <a:lstStyle>
            <a:lvl1pPr marL="0" indent="0">
              <a:buNone/>
              <a:defRPr sz="1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id-ID"/>
          </a:p>
        </p:txBody>
      </p:sp>
      <p:sp>
        <p:nvSpPr>
          <p:cNvPr id="4" name="Picture Placeholder 7"/>
          <p:cNvSpPr>
            <a:spLocks noGrp="1"/>
          </p:cNvSpPr>
          <p:nvPr>
            <p:ph type="pic" sz="quarter" idx="11"/>
          </p:nvPr>
        </p:nvSpPr>
        <p:spPr>
          <a:xfrm rot="19854443">
            <a:off x="7742092" y="1267352"/>
            <a:ext cx="2194088" cy="3537077"/>
          </a:xfrm>
          <a:custGeom>
            <a:avLst/>
            <a:gdLst>
              <a:gd name="connsiteX0" fmla="*/ 0 w 2124075"/>
              <a:gd name="connsiteY0" fmla="*/ 0 h 3276600"/>
              <a:gd name="connsiteX1" fmla="*/ 2124075 w 2124075"/>
              <a:gd name="connsiteY1" fmla="*/ 0 h 3276600"/>
              <a:gd name="connsiteX2" fmla="*/ 2124075 w 2124075"/>
              <a:gd name="connsiteY2" fmla="*/ 3276600 h 3276600"/>
              <a:gd name="connsiteX3" fmla="*/ 0 w 2124075"/>
              <a:gd name="connsiteY3" fmla="*/ 3276600 h 3276600"/>
              <a:gd name="connsiteX4" fmla="*/ 0 w 2124075"/>
              <a:gd name="connsiteY4" fmla="*/ 0 h 3276600"/>
              <a:gd name="connsiteX0" fmla="*/ 0 w 2124075"/>
              <a:gd name="connsiteY0" fmla="*/ 0 h 3276600"/>
              <a:gd name="connsiteX1" fmla="*/ 1803277 w 2124075"/>
              <a:gd name="connsiteY1" fmla="*/ 119440 h 3276600"/>
              <a:gd name="connsiteX2" fmla="*/ 2124075 w 2124075"/>
              <a:gd name="connsiteY2" fmla="*/ 3276600 h 3276600"/>
              <a:gd name="connsiteX3" fmla="*/ 0 w 2124075"/>
              <a:gd name="connsiteY3" fmla="*/ 3276600 h 3276600"/>
              <a:gd name="connsiteX4" fmla="*/ 0 w 2124075"/>
              <a:gd name="connsiteY4" fmla="*/ 0 h 3276600"/>
              <a:gd name="connsiteX0" fmla="*/ 0 w 2032789"/>
              <a:gd name="connsiteY0" fmla="*/ 0 h 3283941"/>
              <a:gd name="connsiteX1" fmla="*/ 1803277 w 2032789"/>
              <a:gd name="connsiteY1" fmla="*/ 119440 h 3283941"/>
              <a:gd name="connsiteX2" fmla="*/ 2032789 w 2032789"/>
              <a:gd name="connsiteY2" fmla="*/ 3283941 h 3283941"/>
              <a:gd name="connsiteX3" fmla="*/ 0 w 2032789"/>
              <a:gd name="connsiteY3" fmla="*/ 3276600 h 3283941"/>
              <a:gd name="connsiteX4" fmla="*/ 0 w 2032789"/>
              <a:gd name="connsiteY4" fmla="*/ 0 h 3283941"/>
              <a:gd name="connsiteX0" fmla="*/ 0 w 2032789"/>
              <a:gd name="connsiteY0" fmla="*/ 0 h 3359876"/>
              <a:gd name="connsiteX1" fmla="*/ 1803277 w 2032789"/>
              <a:gd name="connsiteY1" fmla="*/ 119440 h 3359876"/>
              <a:gd name="connsiteX2" fmla="*/ 2032789 w 2032789"/>
              <a:gd name="connsiteY2" fmla="*/ 3283941 h 3359876"/>
              <a:gd name="connsiteX3" fmla="*/ 19065 w 2032789"/>
              <a:gd name="connsiteY3" fmla="*/ 3359876 h 3359876"/>
              <a:gd name="connsiteX4" fmla="*/ 0 w 2032789"/>
              <a:gd name="connsiteY4" fmla="*/ 0 h 3359876"/>
              <a:gd name="connsiteX0" fmla="*/ 0 w 2194088"/>
              <a:gd name="connsiteY0" fmla="*/ 0 h 3493594"/>
              <a:gd name="connsiteX1" fmla="*/ 1803277 w 2194088"/>
              <a:gd name="connsiteY1" fmla="*/ 119440 h 3493594"/>
              <a:gd name="connsiteX2" fmla="*/ 2194088 w 2194088"/>
              <a:gd name="connsiteY2" fmla="*/ 3493594 h 3493594"/>
              <a:gd name="connsiteX3" fmla="*/ 19065 w 2194088"/>
              <a:gd name="connsiteY3" fmla="*/ 3359876 h 3493594"/>
              <a:gd name="connsiteX4" fmla="*/ 0 w 2194088"/>
              <a:gd name="connsiteY4" fmla="*/ 0 h 3493594"/>
              <a:gd name="connsiteX0" fmla="*/ 0 w 2194088"/>
              <a:gd name="connsiteY0" fmla="*/ 0 h 3493594"/>
              <a:gd name="connsiteX1" fmla="*/ 1887449 w 2194088"/>
              <a:gd name="connsiteY1" fmla="*/ 144475 h 3493594"/>
              <a:gd name="connsiteX2" fmla="*/ 2194088 w 2194088"/>
              <a:gd name="connsiteY2" fmla="*/ 3493594 h 3493594"/>
              <a:gd name="connsiteX3" fmla="*/ 19065 w 2194088"/>
              <a:gd name="connsiteY3" fmla="*/ 3359876 h 3493594"/>
              <a:gd name="connsiteX4" fmla="*/ 0 w 2194088"/>
              <a:gd name="connsiteY4" fmla="*/ 0 h 3493594"/>
              <a:gd name="connsiteX0" fmla="*/ 0 w 2194088"/>
              <a:gd name="connsiteY0" fmla="*/ 0 h 3537077"/>
              <a:gd name="connsiteX1" fmla="*/ 1887449 w 2194088"/>
              <a:gd name="connsiteY1" fmla="*/ 144475 h 3537077"/>
              <a:gd name="connsiteX2" fmla="*/ 2194088 w 2194088"/>
              <a:gd name="connsiteY2" fmla="*/ 3493594 h 3537077"/>
              <a:gd name="connsiteX3" fmla="*/ 73068 w 2194088"/>
              <a:gd name="connsiteY3" fmla="*/ 3537077 h 3537077"/>
              <a:gd name="connsiteX4" fmla="*/ 0 w 2194088"/>
              <a:gd name="connsiteY4" fmla="*/ 0 h 3537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94088" h="3537077">
                <a:moveTo>
                  <a:pt x="0" y="0"/>
                </a:moveTo>
                <a:lnTo>
                  <a:pt x="1887449" y="144475"/>
                </a:lnTo>
                <a:lnTo>
                  <a:pt x="2194088" y="3493594"/>
                </a:lnTo>
                <a:lnTo>
                  <a:pt x="73068" y="3537077"/>
                </a:lnTo>
                <a:lnTo>
                  <a:pt x="0" y="0"/>
                </a:lnTo>
                <a:close/>
              </a:path>
            </a:pathLst>
          </a:custGeom>
          <a:effectLst>
            <a:outerShdw blurRad="190500" dist="190500" dir="5400000" algn="tr" rotWithShape="0">
              <a:schemeClr val="bg1">
                <a:lumMod val="50000"/>
                <a:alpha val="40000"/>
              </a:schemeClr>
            </a:outerShdw>
          </a:effectLst>
        </p:spPr>
        <p:txBody>
          <a:bodyPr/>
          <a:lstStyle>
            <a:lvl1pPr marL="0" indent="0">
              <a:buNone/>
              <a:defRPr sz="1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id-ID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2"/>
          </p:nvPr>
        </p:nvSpPr>
        <p:spPr>
          <a:xfrm rot="19854443">
            <a:off x="7956164" y="586889"/>
            <a:ext cx="2426573" cy="3861848"/>
          </a:xfrm>
          <a:custGeom>
            <a:avLst/>
            <a:gdLst>
              <a:gd name="connsiteX0" fmla="*/ 0 w 2124075"/>
              <a:gd name="connsiteY0" fmla="*/ 0 h 3276600"/>
              <a:gd name="connsiteX1" fmla="*/ 2124075 w 2124075"/>
              <a:gd name="connsiteY1" fmla="*/ 0 h 3276600"/>
              <a:gd name="connsiteX2" fmla="*/ 2124075 w 2124075"/>
              <a:gd name="connsiteY2" fmla="*/ 3276600 h 3276600"/>
              <a:gd name="connsiteX3" fmla="*/ 0 w 2124075"/>
              <a:gd name="connsiteY3" fmla="*/ 3276600 h 3276600"/>
              <a:gd name="connsiteX4" fmla="*/ 0 w 2124075"/>
              <a:gd name="connsiteY4" fmla="*/ 0 h 3276600"/>
              <a:gd name="connsiteX0" fmla="*/ 0 w 2124075"/>
              <a:gd name="connsiteY0" fmla="*/ 0 h 3276600"/>
              <a:gd name="connsiteX1" fmla="*/ 1803277 w 2124075"/>
              <a:gd name="connsiteY1" fmla="*/ 119440 h 3276600"/>
              <a:gd name="connsiteX2" fmla="*/ 2124075 w 2124075"/>
              <a:gd name="connsiteY2" fmla="*/ 3276600 h 3276600"/>
              <a:gd name="connsiteX3" fmla="*/ 0 w 2124075"/>
              <a:gd name="connsiteY3" fmla="*/ 3276600 h 3276600"/>
              <a:gd name="connsiteX4" fmla="*/ 0 w 2124075"/>
              <a:gd name="connsiteY4" fmla="*/ 0 h 3276600"/>
              <a:gd name="connsiteX0" fmla="*/ 0 w 2032789"/>
              <a:gd name="connsiteY0" fmla="*/ 0 h 3283941"/>
              <a:gd name="connsiteX1" fmla="*/ 1803277 w 2032789"/>
              <a:gd name="connsiteY1" fmla="*/ 119440 h 3283941"/>
              <a:gd name="connsiteX2" fmla="*/ 2032789 w 2032789"/>
              <a:gd name="connsiteY2" fmla="*/ 3283941 h 3283941"/>
              <a:gd name="connsiteX3" fmla="*/ 0 w 2032789"/>
              <a:gd name="connsiteY3" fmla="*/ 3276600 h 3283941"/>
              <a:gd name="connsiteX4" fmla="*/ 0 w 2032789"/>
              <a:gd name="connsiteY4" fmla="*/ 0 h 3283941"/>
              <a:gd name="connsiteX0" fmla="*/ 0 w 2032789"/>
              <a:gd name="connsiteY0" fmla="*/ 0 h 3359876"/>
              <a:gd name="connsiteX1" fmla="*/ 1803277 w 2032789"/>
              <a:gd name="connsiteY1" fmla="*/ 119440 h 3359876"/>
              <a:gd name="connsiteX2" fmla="*/ 2032789 w 2032789"/>
              <a:gd name="connsiteY2" fmla="*/ 3283941 h 3359876"/>
              <a:gd name="connsiteX3" fmla="*/ 19065 w 2032789"/>
              <a:gd name="connsiteY3" fmla="*/ 3359876 h 3359876"/>
              <a:gd name="connsiteX4" fmla="*/ 0 w 2032789"/>
              <a:gd name="connsiteY4" fmla="*/ 0 h 3359876"/>
              <a:gd name="connsiteX0" fmla="*/ 0 w 2194088"/>
              <a:gd name="connsiteY0" fmla="*/ 0 h 3493594"/>
              <a:gd name="connsiteX1" fmla="*/ 1803277 w 2194088"/>
              <a:gd name="connsiteY1" fmla="*/ 119440 h 3493594"/>
              <a:gd name="connsiteX2" fmla="*/ 2194088 w 2194088"/>
              <a:gd name="connsiteY2" fmla="*/ 3493594 h 3493594"/>
              <a:gd name="connsiteX3" fmla="*/ 19065 w 2194088"/>
              <a:gd name="connsiteY3" fmla="*/ 3359876 h 3493594"/>
              <a:gd name="connsiteX4" fmla="*/ 0 w 2194088"/>
              <a:gd name="connsiteY4" fmla="*/ 0 h 3493594"/>
              <a:gd name="connsiteX0" fmla="*/ 0 w 2194088"/>
              <a:gd name="connsiteY0" fmla="*/ 0 h 3493594"/>
              <a:gd name="connsiteX1" fmla="*/ 1887449 w 2194088"/>
              <a:gd name="connsiteY1" fmla="*/ 144475 h 3493594"/>
              <a:gd name="connsiteX2" fmla="*/ 2194088 w 2194088"/>
              <a:gd name="connsiteY2" fmla="*/ 3493594 h 3493594"/>
              <a:gd name="connsiteX3" fmla="*/ 19065 w 2194088"/>
              <a:gd name="connsiteY3" fmla="*/ 3359876 h 3493594"/>
              <a:gd name="connsiteX4" fmla="*/ 0 w 2194088"/>
              <a:gd name="connsiteY4" fmla="*/ 0 h 3493594"/>
              <a:gd name="connsiteX0" fmla="*/ 0 w 2194088"/>
              <a:gd name="connsiteY0" fmla="*/ 0 h 3537077"/>
              <a:gd name="connsiteX1" fmla="*/ 1887449 w 2194088"/>
              <a:gd name="connsiteY1" fmla="*/ 144475 h 3537077"/>
              <a:gd name="connsiteX2" fmla="*/ 2194088 w 2194088"/>
              <a:gd name="connsiteY2" fmla="*/ 3493594 h 3537077"/>
              <a:gd name="connsiteX3" fmla="*/ 73068 w 2194088"/>
              <a:gd name="connsiteY3" fmla="*/ 3537077 h 3537077"/>
              <a:gd name="connsiteX4" fmla="*/ 0 w 2194088"/>
              <a:gd name="connsiteY4" fmla="*/ 0 h 3537077"/>
              <a:gd name="connsiteX0" fmla="*/ 0 w 2426573"/>
              <a:gd name="connsiteY0" fmla="*/ 0 h 3781008"/>
              <a:gd name="connsiteX1" fmla="*/ 1887449 w 2426573"/>
              <a:gd name="connsiteY1" fmla="*/ 144475 h 3781008"/>
              <a:gd name="connsiteX2" fmla="*/ 2426573 w 2426573"/>
              <a:gd name="connsiteY2" fmla="*/ 3781008 h 3781008"/>
              <a:gd name="connsiteX3" fmla="*/ 73068 w 2426573"/>
              <a:gd name="connsiteY3" fmla="*/ 3537077 h 3781008"/>
              <a:gd name="connsiteX4" fmla="*/ 0 w 2426573"/>
              <a:gd name="connsiteY4" fmla="*/ 0 h 3781008"/>
              <a:gd name="connsiteX0" fmla="*/ 0 w 2426573"/>
              <a:gd name="connsiteY0" fmla="*/ 0 h 3861848"/>
              <a:gd name="connsiteX1" fmla="*/ 1887449 w 2426573"/>
              <a:gd name="connsiteY1" fmla="*/ 144475 h 3861848"/>
              <a:gd name="connsiteX2" fmla="*/ 2426573 w 2426573"/>
              <a:gd name="connsiteY2" fmla="*/ 3781008 h 3861848"/>
              <a:gd name="connsiteX3" fmla="*/ 137613 w 2426573"/>
              <a:gd name="connsiteY3" fmla="*/ 3861848 h 3861848"/>
              <a:gd name="connsiteX4" fmla="*/ 0 w 2426573"/>
              <a:gd name="connsiteY4" fmla="*/ 0 h 3861848"/>
              <a:gd name="connsiteX0" fmla="*/ 0 w 2426573"/>
              <a:gd name="connsiteY0" fmla="*/ 0 h 3861848"/>
              <a:gd name="connsiteX1" fmla="*/ 2026662 w 2426573"/>
              <a:gd name="connsiteY1" fmla="*/ 178335 h 3861848"/>
              <a:gd name="connsiteX2" fmla="*/ 2426573 w 2426573"/>
              <a:gd name="connsiteY2" fmla="*/ 3781008 h 3861848"/>
              <a:gd name="connsiteX3" fmla="*/ 137613 w 2426573"/>
              <a:gd name="connsiteY3" fmla="*/ 3861848 h 3861848"/>
              <a:gd name="connsiteX4" fmla="*/ 0 w 2426573"/>
              <a:gd name="connsiteY4" fmla="*/ 0 h 3861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6573" h="3861848">
                <a:moveTo>
                  <a:pt x="0" y="0"/>
                </a:moveTo>
                <a:lnTo>
                  <a:pt x="2026662" y="178335"/>
                </a:lnTo>
                <a:lnTo>
                  <a:pt x="2426573" y="3781008"/>
                </a:lnTo>
                <a:lnTo>
                  <a:pt x="137613" y="3861848"/>
                </a:lnTo>
                <a:lnTo>
                  <a:pt x="0" y="0"/>
                </a:lnTo>
                <a:close/>
              </a:path>
            </a:pathLst>
          </a:custGeom>
          <a:effectLst>
            <a:outerShdw blurRad="190500" dist="190500" dir="5400000" algn="tr" rotWithShape="0">
              <a:schemeClr val="bg1">
                <a:lumMod val="50000"/>
                <a:alpha val="40000"/>
              </a:schemeClr>
            </a:outerShdw>
          </a:effectLst>
        </p:spPr>
        <p:txBody>
          <a:bodyPr/>
          <a:lstStyle>
            <a:lvl1pPr marL="0" indent="0">
              <a:buNone/>
              <a:defRPr sz="1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id-ID" dirty="0"/>
          </a:p>
        </p:txBody>
      </p:sp>
      <p:sp>
        <p:nvSpPr>
          <p:cNvPr id="7" name="Right Triangle 6"/>
          <p:cNvSpPr/>
          <p:nvPr userDrawn="1"/>
        </p:nvSpPr>
        <p:spPr>
          <a:xfrm rot="5400000">
            <a:off x="804745" y="-804744"/>
            <a:ext cx="2521693" cy="4131183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1777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 nodePh="1">
                                  <p:stCondLst>
                                    <p:cond delay="1500"/>
                                  </p:stCondLst>
                                  <p:endCondLst>
                                    <p:cond evt="begin" delay="0">
                                      <p:tn val="1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 nodePh="1">
                                  <p:stCondLst>
                                    <p:cond delay="1750"/>
                                  </p:stCondLst>
                                  <p:endCondLst>
                                    <p:cond evt="begin" delay="0">
                                      <p:tn val="2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 nodePh="1">
                                  <p:stCondLst>
                                    <p:cond delay="2000"/>
                                  </p:stCondLst>
                                  <p:endCondLst>
                                    <p:cond evt="begin" delay="0">
                                      <p:tn val="2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" grpId="0"/>
      <p:bldP spid="4" grpId="0"/>
      <p:bldP spid="5" grpId="0"/>
      <p:bldP spid="7" grpId="0" animBg="1"/>
    </p:bld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114425" y="380690"/>
            <a:ext cx="9963150" cy="8001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540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7" name="Text Placeholder 4"/>
          <p:cNvSpPr txBox="1">
            <a:spLocks/>
          </p:cNvSpPr>
          <p:nvPr userDrawn="1"/>
        </p:nvSpPr>
        <p:spPr>
          <a:xfrm>
            <a:off x="4952922" y="1122734"/>
            <a:ext cx="2286156" cy="33413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4000"/>
              </a:lnSpc>
              <a:buNone/>
              <a:defRPr/>
            </a:pP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Segoe UI" panose="020B0502040204020203" pitchFamily="34" charset="0"/>
              </a:rPr>
              <a:t>CREATIVE SLIDE</a:t>
            </a:r>
            <a:endParaRPr lang="id-ID" sz="1400" dirty="0">
              <a:solidFill>
                <a:schemeClr val="bg1">
                  <a:lumMod val="65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6590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6" presetClass="entr" presetSubtype="37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42" presetClass="entr" presetSubtype="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/>
    </p:bld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3829050" y="2132013"/>
            <a:ext cx="4597400" cy="28717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id-ID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114425" y="380690"/>
            <a:ext cx="9963150" cy="8001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540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9" name="Text Placeholder 4"/>
          <p:cNvSpPr txBox="1">
            <a:spLocks/>
          </p:cNvSpPr>
          <p:nvPr userDrawn="1"/>
        </p:nvSpPr>
        <p:spPr>
          <a:xfrm>
            <a:off x="4952922" y="1122734"/>
            <a:ext cx="2286156" cy="33413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4000"/>
              </a:lnSpc>
              <a:buNone/>
              <a:defRPr/>
            </a:pP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Segoe UI" panose="020B0502040204020203" pitchFamily="34" charset="0"/>
              </a:rPr>
              <a:t>CREATIVE SLIDE</a:t>
            </a:r>
            <a:endParaRPr lang="id-ID" sz="1400" dirty="0">
              <a:solidFill>
                <a:schemeClr val="bg1">
                  <a:lumMod val="65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4403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6" presetClass="entr" presetSubtype="37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 nodePh="1">
                                  <p:stCondLst>
                                    <p:cond delay="75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 build="p">
        <p:tmplLst>
          <p:tmpl lvl="1">
            <p:tnLst>
              <p:par>
                <p:cTn presetID="42" presetClass="entr" presetSubtype="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/>
    </p:bld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10"/>
          </p:nvPr>
        </p:nvSpPr>
        <p:spPr>
          <a:xfrm>
            <a:off x="0" y="3"/>
            <a:ext cx="12192000" cy="6858001"/>
          </a:xfrm>
          <a:custGeom>
            <a:avLst/>
            <a:gdLst>
              <a:gd name="connsiteX0" fmla="*/ 6858000 w 12192000"/>
              <a:gd name="connsiteY0" fmla="*/ 0 h 6858001"/>
              <a:gd name="connsiteX1" fmla="*/ 12192000 w 12192000"/>
              <a:gd name="connsiteY1" fmla="*/ 0 h 6858001"/>
              <a:gd name="connsiteX2" fmla="*/ 12192000 w 12192000"/>
              <a:gd name="connsiteY2" fmla="*/ 6858001 h 6858001"/>
              <a:gd name="connsiteX3" fmla="*/ 0 w 12192000"/>
              <a:gd name="connsiteY3" fmla="*/ 685800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1">
                <a:moveTo>
                  <a:pt x="6858000" y="0"/>
                </a:moveTo>
                <a:lnTo>
                  <a:pt x="12192000" y="0"/>
                </a:lnTo>
                <a:lnTo>
                  <a:pt x="12192000" y="6858001"/>
                </a:lnTo>
                <a:lnTo>
                  <a:pt x="0" y="6858001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99880141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4824123" y="-2311434"/>
            <a:ext cx="11480868" cy="11480868"/>
          </a:xfrm>
          <a:custGeom>
            <a:avLst/>
            <a:gdLst>
              <a:gd name="connsiteX0" fmla="*/ 5740434 w 11480868"/>
              <a:gd name="connsiteY0" fmla="*/ 0 h 11480868"/>
              <a:gd name="connsiteX1" fmla="*/ 11480868 w 11480868"/>
              <a:gd name="connsiteY1" fmla="*/ 5740434 h 11480868"/>
              <a:gd name="connsiteX2" fmla="*/ 5740434 w 11480868"/>
              <a:gd name="connsiteY2" fmla="*/ 11480868 h 11480868"/>
              <a:gd name="connsiteX3" fmla="*/ 0 w 11480868"/>
              <a:gd name="connsiteY3" fmla="*/ 5740434 h 11480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480868" h="11480868">
                <a:moveTo>
                  <a:pt x="5740434" y="0"/>
                </a:moveTo>
                <a:lnTo>
                  <a:pt x="11480868" y="5740434"/>
                </a:lnTo>
                <a:lnTo>
                  <a:pt x="5740434" y="11480868"/>
                </a:lnTo>
                <a:lnTo>
                  <a:pt x="0" y="5740434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049723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 nodePh="1">
                                  <p:stCondLst>
                                    <p:cond delay="10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/>
          <p:cNvSpPr/>
          <p:nvPr userDrawn="1"/>
        </p:nvSpPr>
        <p:spPr>
          <a:xfrm rot="2700000">
            <a:off x="9880192" y="4612830"/>
            <a:ext cx="1915164" cy="1915164"/>
          </a:xfrm>
          <a:prstGeom prst="roundRect">
            <a:avLst>
              <a:gd name="adj" fmla="val 11348"/>
            </a:avLst>
          </a:prstGeom>
          <a:gradFill flip="none" rotWithShape="1">
            <a:gsLst>
              <a:gs pos="0">
                <a:schemeClr val="bg1">
                  <a:lumMod val="85000"/>
                  <a:alpha val="13000"/>
                </a:schemeClr>
              </a:gs>
              <a:gs pos="70000">
                <a:srgbClr val="F8F8F8">
                  <a:alpha val="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" name="Rectangle: Rounded Corners 2"/>
          <p:cNvSpPr/>
          <p:nvPr userDrawn="1"/>
        </p:nvSpPr>
        <p:spPr>
          <a:xfrm rot="2700000">
            <a:off x="3448724" y="5046460"/>
            <a:ext cx="1397546" cy="1397546"/>
          </a:xfrm>
          <a:prstGeom prst="roundRect">
            <a:avLst>
              <a:gd name="adj" fmla="val 11348"/>
            </a:avLst>
          </a:prstGeom>
          <a:gradFill flip="none" rotWithShape="1">
            <a:gsLst>
              <a:gs pos="0">
                <a:schemeClr val="bg1">
                  <a:lumMod val="85000"/>
                  <a:alpha val="13000"/>
                </a:schemeClr>
              </a:gs>
              <a:gs pos="70000">
                <a:srgbClr val="F8F8F8">
                  <a:alpha val="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Rectangle: Rounded Corners 3"/>
          <p:cNvSpPr/>
          <p:nvPr userDrawn="1"/>
        </p:nvSpPr>
        <p:spPr>
          <a:xfrm rot="2700000">
            <a:off x="1287582" y="5347889"/>
            <a:ext cx="1915164" cy="1915164"/>
          </a:xfrm>
          <a:prstGeom prst="roundRect">
            <a:avLst>
              <a:gd name="adj" fmla="val 11348"/>
            </a:avLst>
          </a:prstGeom>
          <a:gradFill flip="none" rotWithShape="1">
            <a:gsLst>
              <a:gs pos="0">
                <a:schemeClr val="bg1">
                  <a:lumMod val="85000"/>
                  <a:alpha val="13000"/>
                </a:schemeClr>
              </a:gs>
              <a:gs pos="70000">
                <a:srgbClr val="F8F8F8">
                  <a:alpha val="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Rectangle: Rounded Corners 4"/>
          <p:cNvSpPr/>
          <p:nvPr userDrawn="1"/>
        </p:nvSpPr>
        <p:spPr>
          <a:xfrm rot="2700000">
            <a:off x="4579452" y="5851638"/>
            <a:ext cx="1915164" cy="1915164"/>
          </a:xfrm>
          <a:prstGeom prst="roundRect">
            <a:avLst>
              <a:gd name="adj" fmla="val 11348"/>
            </a:avLst>
          </a:prstGeom>
          <a:gradFill flip="none" rotWithShape="1">
            <a:gsLst>
              <a:gs pos="0">
                <a:schemeClr val="bg1">
                  <a:lumMod val="85000"/>
                  <a:alpha val="13000"/>
                </a:schemeClr>
              </a:gs>
              <a:gs pos="70000">
                <a:srgbClr val="F8F8F8">
                  <a:alpha val="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" name="Rectangle: Rounded Corners 5"/>
          <p:cNvSpPr/>
          <p:nvPr userDrawn="1"/>
        </p:nvSpPr>
        <p:spPr>
          <a:xfrm rot="2700000">
            <a:off x="6262996" y="5140126"/>
            <a:ext cx="1304130" cy="1304130"/>
          </a:xfrm>
          <a:prstGeom prst="roundRect">
            <a:avLst>
              <a:gd name="adj" fmla="val 11348"/>
            </a:avLst>
          </a:prstGeom>
          <a:gradFill flip="none" rotWithShape="1">
            <a:gsLst>
              <a:gs pos="0">
                <a:schemeClr val="bg1">
                  <a:lumMod val="85000"/>
                  <a:alpha val="13000"/>
                </a:schemeClr>
              </a:gs>
              <a:gs pos="70000">
                <a:srgbClr val="F8F8F8">
                  <a:alpha val="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Rectangle: Rounded Corners 6"/>
          <p:cNvSpPr/>
          <p:nvPr userDrawn="1"/>
        </p:nvSpPr>
        <p:spPr>
          <a:xfrm rot="2700000">
            <a:off x="7873712" y="5347890"/>
            <a:ext cx="1915164" cy="1915164"/>
          </a:xfrm>
          <a:prstGeom prst="roundRect">
            <a:avLst>
              <a:gd name="adj" fmla="val 11348"/>
            </a:avLst>
          </a:prstGeom>
          <a:gradFill flip="none" rotWithShape="1">
            <a:gsLst>
              <a:gs pos="0">
                <a:schemeClr val="bg1">
                  <a:lumMod val="85000"/>
                  <a:alpha val="13000"/>
                </a:schemeClr>
              </a:gs>
              <a:gs pos="70000">
                <a:srgbClr val="F8F8F8">
                  <a:alpha val="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Rectangle: Rounded Corners 7"/>
          <p:cNvSpPr/>
          <p:nvPr userDrawn="1"/>
        </p:nvSpPr>
        <p:spPr>
          <a:xfrm rot="2700000">
            <a:off x="10184766" y="5990890"/>
            <a:ext cx="1405832" cy="1405832"/>
          </a:xfrm>
          <a:prstGeom prst="roundRect">
            <a:avLst>
              <a:gd name="adj" fmla="val 11348"/>
            </a:avLst>
          </a:prstGeom>
          <a:gradFill flip="none" rotWithShape="1">
            <a:gsLst>
              <a:gs pos="0">
                <a:schemeClr val="bg1">
                  <a:lumMod val="85000"/>
                  <a:alpha val="13000"/>
                </a:schemeClr>
              </a:gs>
              <a:gs pos="70000">
                <a:srgbClr val="F8F8F8">
                  <a:alpha val="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Rectangle: Rounded Corners 8"/>
          <p:cNvSpPr/>
          <p:nvPr userDrawn="1"/>
        </p:nvSpPr>
        <p:spPr>
          <a:xfrm rot="2700000">
            <a:off x="22485" y="4696253"/>
            <a:ext cx="1412339" cy="1412339"/>
          </a:xfrm>
          <a:prstGeom prst="roundRect">
            <a:avLst>
              <a:gd name="adj" fmla="val 11348"/>
            </a:avLst>
          </a:prstGeom>
          <a:gradFill flip="none" rotWithShape="1">
            <a:gsLst>
              <a:gs pos="0">
                <a:schemeClr val="bg1">
                  <a:lumMod val="85000"/>
                  <a:alpha val="13000"/>
                </a:schemeClr>
              </a:gs>
              <a:gs pos="70000">
                <a:srgbClr val="F8F8F8">
                  <a:alpha val="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5329597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75958853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0D2852-B992-F24A-101C-3D8F7DCDB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D8203F-35E0-8857-BE3B-4B4CAD0013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6C9E65-0AE2-D620-8B7E-65365970DA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D75EBF5-959A-4B45-A05F-CD7CBABBA82C}" type="datetimeFigureOut">
              <a:rPr lang="en-US"/>
              <a:pPr/>
              <a:t>12/9/2022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550399-AD0F-9154-8438-94BE686612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B49824-A83F-2E38-EDE2-E24D50BBEE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4B3F244E-6C1E-764C-950C-DFF106F8EE3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565694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5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2B3E3C-77E4-222F-605E-CE57879D67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295724-7FC0-64DB-70EB-EBB46137B9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1C580F-EA06-304A-5ED0-771251EAF6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8D75EBF5-959A-4B45-A05F-CD7CBABBA82C}" type="datetimeFigureOut">
              <a:rPr lang="en-US"/>
              <a:pPr/>
              <a:t>12/9/2022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5EBC26-C1FF-3F7C-AFFC-FF4AC76AED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C3F197-E3EE-55BE-83B9-935C9CE7B2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4B3F244E-6C1E-764C-950C-DFF106F8EE3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8531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8256588" y="1213946"/>
            <a:ext cx="3103252" cy="4430110"/>
          </a:xfrm>
          <a:prstGeom prst="rect">
            <a:avLst/>
          </a:prstGeom>
          <a:effectLst>
            <a:outerShdw blurRad="381000" dist="63500" algn="l" rotWithShape="0">
              <a:schemeClr val="bg1">
                <a:lumMod val="75000"/>
                <a:alpha val="40000"/>
              </a:schemeClr>
            </a:outerShdw>
          </a:effectLst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id-ID"/>
          </a:p>
        </p:txBody>
      </p:sp>
      <p:sp>
        <p:nvSpPr>
          <p:cNvPr id="7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7512053" y="902524"/>
            <a:ext cx="3539548" cy="5052954"/>
          </a:xfrm>
          <a:prstGeom prst="rect">
            <a:avLst/>
          </a:prstGeom>
          <a:effectLst>
            <a:outerShdw blurRad="381000" dist="63500" algn="l" rotWithShape="0">
              <a:schemeClr val="bg1">
                <a:lumMod val="75000"/>
                <a:alpha val="40000"/>
              </a:schemeClr>
            </a:outerShdw>
          </a:effectLst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id-ID"/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6468441" y="519177"/>
            <a:ext cx="4076610" cy="5819648"/>
          </a:xfrm>
          <a:prstGeom prst="rect">
            <a:avLst/>
          </a:prstGeom>
          <a:effectLst>
            <a:outerShdw blurRad="381000" dist="63500" algn="l" rotWithShape="0">
              <a:schemeClr val="bg1">
                <a:lumMod val="75000"/>
                <a:alpha val="40000"/>
              </a:schemeClr>
            </a:outerShdw>
          </a:effectLst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id-ID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873875" cy="6858000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748683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 nodePh="1">
                                  <p:stCondLst>
                                    <p:cond delay="17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 nodePh="1">
                                  <p:stCondLst>
                                    <p:cond delay="225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 nodePh="1">
                                  <p:stCondLst>
                                    <p:cond delay="275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3" grpId="0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4388763" y="252413"/>
            <a:ext cx="2459037" cy="6369050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id-ID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6922750" y="252413"/>
            <a:ext cx="2459037" cy="6369050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id-ID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9456737" y="252413"/>
            <a:ext cx="2459037" cy="6369050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72777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 nodePh="1">
                                  <p:stCondLst>
                                    <p:cond delay="75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 nodePh="1">
                                  <p:stCondLst>
                                    <p:cond delay="100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 nodePh="1">
                                  <p:stCondLst>
                                    <p:cond delay="125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1"/>
          </p:nvPr>
        </p:nvSpPr>
        <p:spPr>
          <a:xfrm>
            <a:off x="8889312" y="-1732421"/>
            <a:ext cx="3119240" cy="3119240"/>
          </a:xfrm>
          <a:custGeom>
            <a:avLst/>
            <a:gdLst>
              <a:gd name="connsiteX0" fmla="*/ 1559620 w 3119240"/>
              <a:gd name="connsiteY0" fmla="*/ 0 h 3119240"/>
              <a:gd name="connsiteX1" fmla="*/ 1749209 w 3119240"/>
              <a:gd name="connsiteY1" fmla="*/ 78530 h 3119240"/>
              <a:gd name="connsiteX2" fmla="*/ 3040710 w 3119240"/>
              <a:gd name="connsiteY2" fmla="*/ 1370031 h 3119240"/>
              <a:gd name="connsiteX3" fmla="*/ 3040710 w 3119240"/>
              <a:gd name="connsiteY3" fmla="*/ 1749209 h 3119240"/>
              <a:gd name="connsiteX4" fmla="*/ 1749209 w 3119240"/>
              <a:gd name="connsiteY4" fmla="*/ 3040710 h 3119240"/>
              <a:gd name="connsiteX5" fmla="*/ 1370031 w 3119240"/>
              <a:gd name="connsiteY5" fmla="*/ 3040710 h 3119240"/>
              <a:gd name="connsiteX6" fmla="*/ 78531 w 3119240"/>
              <a:gd name="connsiteY6" fmla="*/ 1749209 h 3119240"/>
              <a:gd name="connsiteX7" fmla="*/ 78531 w 3119240"/>
              <a:gd name="connsiteY7" fmla="*/ 1370031 h 3119240"/>
              <a:gd name="connsiteX8" fmla="*/ 1370031 w 3119240"/>
              <a:gd name="connsiteY8" fmla="*/ 78530 h 3119240"/>
              <a:gd name="connsiteX9" fmla="*/ 1559620 w 3119240"/>
              <a:gd name="connsiteY9" fmla="*/ 0 h 3119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19240" h="3119240">
                <a:moveTo>
                  <a:pt x="1559620" y="0"/>
                </a:moveTo>
                <a:cubicBezTo>
                  <a:pt x="1628238" y="0"/>
                  <a:pt x="1696856" y="26177"/>
                  <a:pt x="1749209" y="78530"/>
                </a:cubicBezTo>
                <a:lnTo>
                  <a:pt x="3040710" y="1370031"/>
                </a:lnTo>
                <a:cubicBezTo>
                  <a:pt x="3145417" y="1474738"/>
                  <a:pt x="3145417" y="1644502"/>
                  <a:pt x="3040710" y="1749209"/>
                </a:cubicBezTo>
                <a:lnTo>
                  <a:pt x="1749209" y="3040710"/>
                </a:lnTo>
                <a:cubicBezTo>
                  <a:pt x="1644502" y="3145417"/>
                  <a:pt x="1474738" y="3145417"/>
                  <a:pt x="1370031" y="3040710"/>
                </a:cubicBezTo>
                <a:lnTo>
                  <a:pt x="78531" y="1749209"/>
                </a:lnTo>
                <a:cubicBezTo>
                  <a:pt x="-26176" y="1644502"/>
                  <a:pt x="-26176" y="1474738"/>
                  <a:pt x="78531" y="1370031"/>
                </a:cubicBezTo>
                <a:lnTo>
                  <a:pt x="1370031" y="78530"/>
                </a:lnTo>
                <a:cubicBezTo>
                  <a:pt x="1422385" y="26177"/>
                  <a:pt x="1491003" y="0"/>
                  <a:pt x="155962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id-ID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2"/>
          </p:nvPr>
        </p:nvSpPr>
        <p:spPr>
          <a:xfrm>
            <a:off x="8889312" y="2004436"/>
            <a:ext cx="3119240" cy="3119240"/>
          </a:xfrm>
          <a:custGeom>
            <a:avLst/>
            <a:gdLst>
              <a:gd name="connsiteX0" fmla="*/ 1559620 w 3119240"/>
              <a:gd name="connsiteY0" fmla="*/ 0 h 3119240"/>
              <a:gd name="connsiteX1" fmla="*/ 1749209 w 3119240"/>
              <a:gd name="connsiteY1" fmla="*/ 78530 h 3119240"/>
              <a:gd name="connsiteX2" fmla="*/ 3040710 w 3119240"/>
              <a:gd name="connsiteY2" fmla="*/ 1370031 h 3119240"/>
              <a:gd name="connsiteX3" fmla="*/ 3040710 w 3119240"/>
              <a:gd name="connsiteY3" fmla="*/ 1749209 h 3119240"/>
              <a:gd name="connsiteX4" fmla="*/ 1749209 w 3119240"/>
              <a:gd name="connsiteY4" fmla="*/ 3040710 h 3119240"/>
              <a:gd name="connsiteX5" fmla="*/ 1370031 w 3119240"/>
              <a:gd name="connsiteY5" fmla="*/ 3040710 h 3119240"/>
              <a:gd name="connsiteX6" fmla="*/ 78531 w 3119240"/>
              <a:gd name="connsiteY6" fmla="*/ 1749209 h 3119240"/>
              <a:gd name="connsiteX7" fmla="*/ 78531 w 3119240"/>
              <a:gd name="connsiteY7" fmla="*/ 1370031 h 3119240"/>
              <a:gd name="connsiteX8" fmla="*/ 1370031 w 3119240"/>
              <a:gd name="connsiteY8" fmla="*/ 78530 h 3119240"/>
              <a:gd name="connsiteX9" fmla="*/ 1559620 w 3119240"/>
              <a:gd name="connsiteY9" fmla="*/ 0 h 3119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19240" h="3119240">
                <a:moveTo>
                  <a:pt x="1559620" y="0"/>
                </a:moveTo>
                <a:cubicBezTo>
                  <a:pt x="1628238" y="0"/>
                  <a:pt x="1696856" y="26177"/>
                  <a:pt x="1749209" y="78530"/>
                </a:cubicBezTo>
                <a:lnTo>
                  <a:pt x="3040710" y="1370031"/>
                </a:lnTo>
                <a:cubicBezTo>
                  <a:pt x="3145417" y="1474738"/>
                  <a:pt x="3145417" y="1644502"/>
                  <a:pt x="3040710" y="1749209"/>
                </a:cubicBezTo>
                <a:lnTo>
                  <a:pt x="1749209" y="3040710"/>
                </a:lnTo>
                <a:cubicBezTo>
                  <a:pt x="1644502" y="3145417"/>
                  <a:pt x="1474738" y="3145417"/>
                  <a:pt x="1370031" y="3040710"/>
                </a:cubicBezTo>
                <a:lnTo>
                  <a:pt x="78531" y="1749209"/>
                </a:lnTo>
                <a:cubicBezTo>
                  <a:pt x="-26176" y="1644502"/>
                  <a:pt x="-26176" y="1474738"/>
                  <a:pt x="78531" y="1370031"/>
                </a:cubicBezTo>
                <a:lnTo>
                  <a:pt x="1370031" y="78530"/>
                </a:lnTo>
                <a:cubicBezTo>
                  <a:pt x="1422385" y="26177"/>
                  <a:pt x="1491003" y="0"/>
                  <a:pt x="155962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id-ID" dirty="0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7019764" y="143265"/>
            <a:ext cx="3119240" cy="3119240"/>
          </a:xfrm>
          <a:custGeom>
            <a:avLst/>
            <a:gdLst>
              <a:gd name="connsiteX0" fmla="*/ 1559620 w 3119240"/>
              <a:gd name="connsiteY0" fmla="*/ 0 h 3119240"/>
              <a:gd name="connsiteX1" fmla="*/ 1749209 w 3119240"/>
              <a:gd name="connsiteY1" fmla="*/ 78530 h 3119240"/>
              <a:gd name="connsiteX2" fmla="*/ 3040710 w 3119240"/>
              <a:gd name="connsiteY2" fmla="*/ 1370031 h 3119240"/>
              <a:gd name="connsiteX3" fmla="*/ 3040710 w 3119240"/>
              <a:gd name="connsiteY3" fmla="*/ 1749209 h 3119240"/>
              <a:gd name="connsiteX4" fmla="*/ 1749209 w 3119240"/>
              <a:gd name="connsiteY4" fmla="*/ 3040710 h 3119240"/>
              <a:gd name="connsiteX5" fmla="*/ 1370031 w 3119240"/>
              <a:gd name="connsiteY5" fmla="*/ 3040710 h 3119240"/>
              <a:gd name="connsiteX6" fmla="*/ 78531 w 3119240"/>
              <a:gd name="connsiteY6" fmla="*/ 1749209 h 3119240"/>
              <a:gd name="connsiteX7" fmla="*/ 78531 w 3119240"/>
              <a:gd name="connsiteY7" fmla="*/ 1370031 h 3119240"/>
              <a:gd name="connsiteX8" fmla="*/ 1370031 w 3119240"/>
              <a:gd name="connsiteY8" fmla="*/ 78530 h 3119240"/>
              <a:gd name="connsiteX9" fmla="*/ 1559620 w 3119240"/>
              <a:gd name="connsiteY9" fmla="*/ 0 h 3119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19240" h="3119240">
                <a:moveTo>
                  <a:pt x="1559620" y="0"/>
                </a:moveTo>
                <a:cubicBezTo>
                  <a:pt x="1628238" y="0"/>
                  <a:pt x="1696856" y="26177"/>
                  <a:pt x="1749209" y="78530"/>
                </a:cubicBezTo>
                <a:lnTo>
                  <a:pt x="3040710" y="1370031"/>
                </a:lnTo>
                <a:cubicBezTo>
                  <a:pt x="3145417" y="1474738"/>
                  <a:pt x="3145417" y="1644502"/>
                  <a:pt x="3040710" y="1749209"/>
                </a:cubicBezTo>
                <a:lnTo>
                  <a:pt x="1749209" y="3040710"/>
                </a:lnTo>
                <a:cubicBezTo>
                  <a:pt x="1644502" y="3145417"/>
                  <a:pt x="1474738" y="3145417"/>
                  <a:pt x="1370031" y="3040710"/>
                </a:cubicBezTo>
                <a:lnTo>
                  <a:pt x="78531" y="1749209"/>
                </a:lnTo>
                <a:cubicBezTo>
                  <a:pt x="-26176" y="1644502"/>
                  <a:pt x="-26176" y="1474738"/>
                  <a:pt x="78531" y="1370031"/>
                </a:cubicBezTo>
                <a:lnTo>
                  <a:pt x="1370031" y="78530"/>
                </a:lnTo>
                <a:cubicBezTo>
                  <a:pt x="1422385" y="26177"/>
                  <a:pt x="1491003" y="0"/>
                  <a:pt x="155962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id-ID" dirty="0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10816912" y="186807"/>
            <a:ext cx="3119240" cy="3119240"/>
          </a:xfrm>
          <a:custGeom>
            <a:avLst/>
            <a:gdLst>
              <a:gd name="connsiteX0" fmla="*/ 1559620 w 3119240"/>
              <a:gd name="connsiteY0" fmla="*/ 0 h 3119240"/>
              <a:gd name="connsiteX1" fmla="*/ 1749209 w 3119240"/>
              <a:gd name="connsiteY1" fmla="*/ 78530 h 3119240"/>
              <a:gd name="connsiteX2" fmla="*/ 3040710 w 3119240"/>
              <a:gd name="connsiteY2" fmla="*/ 1370031 h 3119240"/>
              <a:gd name="connsiteX3" fmla="*/ 3040710 w 3119240"/>
              <a:gd name="connsiteY3" fmla="*/ 1749209 h 3119240"/>
              <a:gd name="connsiteX4" fmla="*/ 1749209 w 3119240"/>
              <a:gd name="connsiteY4" fmla="*/ 3040710 h 3119240"/>
              <a:gd name="connsiteX5" fmla="*/ 1370031 w 3119240"/>
              <a:gd name="connsiteY5" fmla="*/ 3040710 h 3119240"/>
              <a:gd name="connsiteX6" fmla="*/ 78531 w 3119240"/>
              <a:gd name="connsiteY6" fmla="*/ 1749209 h 3119240"/>
              <a:gd name="connsiteX7" fmla="*/ 78531 w 3119240"/>
              <a:gd name="connsiteY7" fmla="*/ 1370031 h 3119240"/>
              <a:gd name="connsiteX8" fmla="*/ 1370031 w 3119240"/>
              <a:gd name="connsiteY8" fmla="*/ 78530 h 3119240"/>
              <a:gd name="connsiteX9" fmla="*/ 1559620 w 3119240"/>
              <a:gd name="connsiteY9" fmla="*/ 0 h 3119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19240" h="3119240">
                <a:moveTo>
                  <a:pt x="1559620" y="0"/>
                </a:moveTo>
                <a:cubicBezTo>
                  <a:pt x="1628238" y="0"/>
                  <a:pt x="1696856" y="26177"/>
                  <a:pt x="1749209" y="78530"/>
                </a:cubicBezTo>
                <a:lnTo>
                  <a:pt x="3040710" y="1370031"/>
                </a:lnTo>
                <a:cubicBezTo>
                  <a:pt x="3145417" y="1474738"/>
                  <a:pt x="3145417" y="1644502"/>
                  <a:pt x="3040710" y="1749209"/>
                </a:cubicBezTo>
                <a:lnTo>
                  <a:pt x="1749209" y="3040710"/>
                </a:lnTo>
                <a:cubicBezTo>
                  <a:pt x="1644502" y="3145417"/>
                  <a:pt x="1474738" y="3145417"/>
                  <a:pt x="1370031" y="3040710"/>
                </a:cubicBezTo>
                <a:lnTo>
                  <a:pt x="78531" y="1749209"/>
                </a:lnTo>
                <a:cubicBezTo>
                  <a:pt x="-26176" y="1644502"/>
                  <a:pt x="-26176" y="1474738"/>
                  <a:pt x="78531" y="1370031"/>
                </a:cubicBezTo>
                <a:lnTo>
                  <a:pt x="1370031" y="78530"/>
                </a:lnTo>
                <a:cubicBezTo>
                  <a:pt x="1422385" y="26177"/>
                  <a:pt x="1491003" y="0"/>
                  <a:pt x="155962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id-ID" dirty="0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5"/>
          </p:nvPr>
        </p:nvSpPr>
        <p:spPr>
          <a:xfrm>
            <a:off x="10816912" y="3822065"/>
            <a:ext cx="3119240" cy="3119240"/>
          </a:xfrm>
          <a:custGeom>
            <a:avLst/>
            <a:gdLst>
              <a:gd name="connsiteX0" fmla="*/ 1559620 w 3119240"/>
              <a:gd name="connsiteY0" fmla="*/ 0 h 3119240"/>
              <a:gd name="connsiteX1" fmla="*/ 1749209 w 3119240"/>
              <a:gd name="connsiteY1" fmla="*/ 78530 h 3119240"/>
              <a:gd name="connsiteX2" fmla="*/ 3040710 w 3119240"/>
              <a:gd name="connsiteY2" fmla="*/ 1370031 h 3119240"/>
              <a:gd name="connsiteX3" fmla="*/ 3040710 w 3119240"/>
              <a:gd name="connsiteY3" fmla="*/ 1749209 h 3119240"/>
              <a:gd name="connsiteX4" fmla="*/ 1749209 w 3119240"/>
              <a:gd name="connsiteY4" fmla="*/ 3040710 h 3119240"/>
              <a:gd name="connsiteX5" fmla="*/ 1370031 w 3119240"/>
              <a:gd name="connsiteY5" fmla="*/ 3040710 h 3119240"/>
              <a:gd name="connsiteX6" fmla="*/ 78531 w 3119240"/>
              <a:gd name="connsiteY6" fmla="*/ 1749209 h 3119240"/>
              <a:gd name="connsiteX7" fmla="*/ 78531 w 3119240"/>
              <a:gd name="connsiteY7" fmla="*/ 1370031 h 3119240"/>
              <a:gd name="connsiteX8" fmla="*/ 1370031 w 3119240"/>
              <a:gd name="connsiteY8" fmla="*/ 78530 h 3119240"/>
              <a:gd name="connsiteX9" fmla="*/ 1559620 w 3119240"/>
              <a:gd name="connsiteY9" fmla="*/ 0 h 3119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19240" h="3119240">
                <a:moveTo>
                  <a:pt x="1559620" y="0"/>
                </a:moveTo>
                <a:cubicBezTo>
                  <a:pt x="1628238" y="0"/>
                  <a:pt x="1696856" y="26177"/>
                  <a:pt x="1749209" y="78530"/>
                </a:cubicBezTo>
                <a:lnTo>
                  <a:pt x="3040710" y="1370031"/>
                </a:lnTo>
                <a:cubicBezTo>
                  <a:pt x="3145417" y="1474738"/>
                  <a:pt x="3145417" y="1644502"/>
                  <a:pt x="3040710" y="1749209"/>
                </a:cubicBezTo>
                <a:lnTo>
                  <a:pt x="1749209" y="3040710"/>
                </a:lnTo>
                <a:cubicBezTo>
                  <a:pt x="1644502" y="3145417"/>
                  <a:pt x="1474738" y="3145417"/>
                  <a:pt x="1370031" y="3040710"/>
                </a:cubicBezTo>
                <a:lnTo>
                  <a:pt x="78531" y="1749209"/>
                </a:lnTo>
                <a:cubicBezTo>
                  <a:pt x="-26176" y="1644502"/>
                  <a:pt x="-26176" y="1474738"/>
                  <a:pt x="78531" y="1370031"/>
                </a:cubicBezTo>
                <a:lnTo>
                  <a:pt x="1370031" y="78530"/>
                </a:lnTo>
                <a:cubicBezTo>
                  <a:pt x="1422385" y="26177"/>
                  <a:pt x="1491003" y="0"/>
                  <a:pt x="155962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id-ID" dirty="0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5193354" y="-1713371"/>
            <a:ext cx="3119240" cy="3119240"/>
          </a:xfrm>
          <a:custGeom>
            <a:avLst/>
            <a:gdLst>
              <a:gd name="connsiteX0" fmla="*/ 1559620 w 3119240"/>
              <a:gd name="connsiteY0" fmla="*/ 0 h 3119240"/>
              <a:gd name="connsiteX1" fmla="*/ 1749209 w 3119240"/>
              <a:gd name="connsiteY1" fmla="*/ 78530 h 3119240"/>
              <a:gd name="connsiteX2" fmla="*/ 3040710 w 3119240"/>
              <a:gd name="connsiteY2" fmla="*/ 1370031 h 3119240"/>
              <a:gd name="connsiteX3" fmla="*/ 3040710 w 3119240"/>
              <a:gd name="connsiteY3" fmla="*/ 1749209 h 3119240"/>
              <a:gd name="connsiteX4" fmla="*/ 1749209 w 3119240"/>
              <a:gd name="connsiteY4" fmla="*/ 3040710 h 3119240"/>
              <a:gd name="connsiteX5" fmla="*/ 1370031 w 3119240"/>
              <a:gd name="connsiteY5" fmla="*/ 3040710 h 3119240"/>
              <a:gd name="connsiteX6" fmla="*/ 78531 w 3119240"/>
              <a:gd name="connsiteY6" fmla="*/ 1749209 h 3119240"/>
              <a:gd name="connsiteX7" fmla="*/ 78531 w 3119240"/>
              <a:gd name="connsiteY7" fmla="*/ 1370031 h 3119240"/>
              <a:gd name="connsiteX8" fmla="*/ 1370031 w 3119240"/>
              <a:gd name="connsiteY8" fmla="*/ 78530 h 3119240"/>
              <a:gd name="connsiteX9" fmla="*/ 1559620 w 3119240"/>
              <a:gd name="connsiteY9" fmla="*/ 0 h 3119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19240" h="3119240">
                <a:moveTo>
                  <a:pt x="1559620" y="0"/>
                </a:moveTo>
                <a:cubicBezTo>
                  <a:pt x="1628238" y="0"/>
                  <a:pt x="1696856" y="26177"/>
                  <a:pt x="1749209" y="78530"/>
                </a:cubicBezTo>
                <a:lnTo>
                  <a:pt x="3040710" y="1370031"/>
                </a:lnTo>
                <a:cubicBezTo>
                  <a:pt x="3145417" y="1474738"/>
                  <a:pt x="3145417" y="1644502"/>
                  <a:pt x="3040710" y="1749209"/>
                </a:cubicBezTo>
                <a:lnTo>
                  <a:pt x="1749209" y="3040710"/>
                </a:lnTo>
                <a:cubicBezTo>
                  <a:pt x="1644502" y="3145417"/>
                  <a:pt x="1474738" y="3145417"/>
                  <a:pt x="1370031" y="3040710"/>
                </a:cubicBezTo>
                <a:lnTo>
                  <a:pt x="78531" y="1749209"/>
                </a:lnTo>
                <a:cubicBezTo>
                  <a:pt x="-26176" y="1644502"/>
                  <a:pt x="-26176" y="1474738"/>
                  <a:pt x="78531" y="1370031"/>
                </a:cubicBezTo>
                <a:lnTo>
                  <a:pt x="1370031" y="78530"/>
                </a:lnTo>
                <a:cubicBezTo>
                  <a:pt x="1422385" y="26177"/>
                  <a:pt x="1491003" y="0"/>
                  <a:pt x="155962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40028614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114425" y="380690"/>
            <a:ext cx="9963150" cy="8001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540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4" name="Text Placeholder 4"/>
          <p:cNvSpPr txBox="1">
            <a:spLocks/>
          </p:cNvSpPr>
          <p:nvPr userDrawn="1"/>
        </p:nvSpPr>
        <p:spPr>
          <a:xfrm>
            <a:off x="4952922" y="1122734"/>
            <a:ext cx="2286156" cy="33413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4000"/>
              </a:lnSpc>
              <a:buNone/>
              <a:defRPr/>
            </a:pP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Segoe UI" panose="020B0502040204020203" pitchFamily="34" charset="0"/>
              </a:rPr>
              <a:t>CREATIVE SLIDE</a:t>
            </a:r>
            <a:endParaRPr lang="id-ID" sz="1400" dirty="0">
              <a:solidFill>
                <a:schemeClr val="bg1">
                  <a:lumMod val="65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0708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6" presetClass="entr" presetSubtype="37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42" presetClass="entr" presetSubtype="0" fill="hold" nodeType="withEffect" nodePh="1">
                  <p:stCondLst>
                    <p:cond delay="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" grpId="0"/>
    </p:bldLst>
  </p:timing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61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10731055" y="6070598"/>
            <a:ext cx="2206171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fld id="{260E2A6B-A809-4840-BF14-8648BC0BDF87}" type="slidenum">
              <a:rPr lang="id-ID" sz="6000" b="1" i="0" smtClean="0">
                <a:solidFill>
                  <a:schemeClr val="bg1">
                    <a:lumMod val="85000"/>
                  </a:schemeClr>
                </a:solidFill>
                <a:effectLst/>
                <a:latin typeface="Bebas Neue" panose="020B0606020202050201" pitchFamily="34" charset="0"/>
                <a:ea typeface="Liberation Sans" panose="020B0604020202020204" pitchFamily="34" charset="0"/>
                <a:cs typeface="Liberation Sans" panose="020B0604020202020204" pitchFamily="34" charset="0"/>
              </a:rPr>
              <a:pPr algn="ctr"/>
              <a:t>‹#›</a:t>
            </a:fld>
            <a:endParaRPr lang="id-ID" sz="8000" b="1" i="0" dirty="0">
              <a:solidFill>
                <a:schemeClr val="bg1">
                  <a:lumMod val="85000"/>
                </a:schemeClr>
              </a:solidFill>
              <a:effectLst/>
              <a:latin typeface="Bebas Neue" panose="020B0606020202050201" pitchFamily="34" charset="0"/>
              <a:ea typeface="Liberation Sans" panose="020B0604020202020204" pitchFamily="34" charset="0"/>
              <a:cs typeface="Liberation Sans" panose="020B0604020202020204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AC96152-4AA5-586C-492E-8A58E18AB371}"/>
              </a:ext>
            </a:extLst>
          </p:cNvPr>
          <p:cNvPicPr>
            <a:picLocks noChangeAspect="1"/>
          </p:cNvPicPr>
          <p:nvPr userDrawn="1"/>
        </p:nvPicPr>
        <p:blipFill>
          <a:blip r:embed="rId6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16" y="70658"/>
            <a:ext cx="1186518" cy="462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3163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3" Type="http://schemas.openxmlformats.org/officeDocument/2006/relationships/image" Target="../media/image25.png"/><Relationship Id="rId7" Type="http://schemas.openxmlformats.org/officeDocument/2006/relationships/image" Target="../media/image29.svg"/><Relationship Id="rId12" Type="http://schemas.openxmlformats.org/officeDocument/2006/relationships/image" Target="../media/image3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svg"/><Relationship Id="rId9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0.xml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38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0.xml"/><Relationship Id="rId6" Type="http://schemas.microsoft.com/office/2007/relationships/hdphoto" Target="../media/hdphoto3.wdp"/><Relationship Id="rId5" Type="http://schemas.openxmlformats.org/officeDocument/2006/relationships/image" Target="../media/image39.png"/><Relationship Id="rId4" Type="http://schemas.microsoft.com/office/2007/relationships/hdphoto" Target="../media/hdphoto2.wdp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7" Type="http://schemas.microsoft.com/office/2007/relationships/hdphoto" Target="../media/hdphoto2.wdp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38.png"/><Relationship Id="rId5" Type="http://schemas.microsoft.com/office/2007/relationships/hdphoto" Target="../media/hdphoto4.wdp"/><Relationship Id="rId4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6.xml"/><Relationship Id="rId4" Type="http://schemas.microsoft.com/office/2007/relationships/hdphoto" Target="../media/hdphoto4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6.xml"/><Relationship Id="rId4" Type="http://schemas.microsoft.com/office/2007/relationships/hdphoto" Target="../media/hdphoto4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6.xml"/><Relationship Id="rId4" Type="http://schemas.microsoft.com/office/2007/relationships/hdphoto" Target="../media/hdphoto4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36.xml"/><Relationship Id="rId4" Type="http://schemas.microsoft.com/office/2007/relationships/hdphoto" Target="../media/hdphoto4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6.xml"/><Relationship Id="rId4" Type="http://schemas.microsoft.com/office/2007/relationships/hdphoto" Target="../media/hdphoto3.wdp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9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47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48.pn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49.pn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50.png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51.png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52.png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53.png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54.png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55.png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5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57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0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0.svg"/><Relationship Id="rId7" Type="http://schemas.openxmlformats.org/officeDocument/2006/relationships/image" Target="../media/image64.sv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63.png"/><Relationship Id="rId11" Type="http://schemas.openxmlformats.org/officeDocument/2006/relationships/image" Target="../media/image68.svg"/><Relationship Id="rId5" Type="http://schemas.openxmlformats.org/officeDocument/2006/relationships/image" Target="../media/image62.svg"/><Relationship Id="rId10" Type="http://schemas.openxmlformats.org/officeDocument/2006/relationships/image" Target="../media/image67.png"/><Relationship Id="rId4" Type="http://schemas.openxmlformats.org/officeDocument/2006/relationships/image" Target="../media/image61.png"/><Relationship Id="rId9" Type="http://schemas.openxmlformats.org/officeDocument/2006/relationships/image" Target="../media/image66.sv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7" Type="http://schemas.microsoft.com/office/2007/relationships/hdphoto" Target="../media/hdphoto2.wdp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38.png"/><Relationship Id="rId5" Type="http://schemas.microsoft.com/office/2007/relationships/hdphoto" Target="../media/hdphoto4.wdp"/><Relationship Id="rId4" Type="http://schemas.openxmlformats.org/officeDocument/2006/relationships/image" Target="../media/image40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0.xml"/><Relationship Id="rId6" Type="http://schemas.microsoft.com/office/2007/relationships/hdphoto" Target="../media/hdphoto1.wdp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5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sv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0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svg"/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75.svg"/><Relationship Id="rId5" Type="http://schemas.openxmlformats.org/officeDocument/2006/relationships/image" Target="../media/image74.png"/><Relationship Id="rId10" Type="http://schemas.openxmlformats.org/officeDocument/2006/relationships/image" Target="../media/image79.svg"/><Relationship Id="rId4" Type="http://schemas.openxmlformats.org/officeDocument/2006/relationships/image" Target="../media/image73.png"/><Relationship Id="rId9" Type="http://schemas.openxmlformats.org/officeDocument/2006/relationships/image" Target="../media/image78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0.xml"/><Relationship Id="rId4" Type="http://schemas.openxmlformats.org/officeDocument/2006/relationships/image" Target="../media/image1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0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svg"/><Relationship Id="rId9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4655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4"/>
          <p:cNvSpPr txBox="1">
            <a:spLocks/>
          </p:cNvSpPr>
          <p:nvPr/>
        </p:nvSpPr>
        <p:spPr>
          <a:xfrm>
            <a:off x="3352800" y="542619"/>
            <a:ext cx="5486400" cy="86579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5400">
                <a:solidFill>
                  <a:schemeClr val="tx1">
                    <a:lumMod val="65000"/>
                    <a:lumOff val="35000"/>
                  </a:schemeClr>
                </a:solidFill>
                <a:latin typeface="Bebas Neue" panose="020B0606020202050201" pitchFamily="34" charset="0"/>
                <a:cs typeface="Calibri"/>
              </a:rPr>
              <a:t>technologies</a:t>
            </a:r>
            <a:endParaRPr lang="id-ID" sz="5400" dirty="0">
              <a:solidFill>
                <a:schemeClr val="tx1">
                  <a:lumMod val="65000"/>
                  <a:lumOff val="35000"/>
                </a:schemeClr>
              </a:solidFill>
              <a:latin typeface="Bebas Neue" panose="020B0606020202050201" pitchFamily="34" charset="0"/>
              <a:cs typeface="Calibri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B1A4FCD1-F0B1-8121-6275-E4BF275FAF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17980" y="3229077"/>
            <a:ext cx="1319594" cy="13195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D38B5B6-92C4-7D57-8626-682D838604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6649" y="4635122"/>
            <a:ext cx="873252" cy="873252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41E09431-E4D4-6404-7ED7-9BDB6FC5017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179143" y="1963932"/>
            <a:ext cx="718044" cy="71804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2135349-7AC2-72A9-437F-23B5436C1A32}"/>
              </a:ext>
            </a:extLst>
          </p:cNvPr>
          <p:cNvSpPr txBox="1"/>
          <p:nvPr/>
        </p:nvSpPr>
        <p:spPr>
          <a:xfrm>
            <a:off x="1621767" y="5503200"/>
            <a:ext cx="10711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Mobile app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F76A129-C008-A023-F508-B1B275E554DF}"/>
              </a:ext>
            </a:extLst>
          </p:cNvPr>
          <p:cNvSpPr txBox="1"/>
          <p:nvPr/>
        </p:nvSpPr>
        <p:spPr>
          <a:xfrm>
            <a:off x="8908747" y="2519079"/>
            <a:ext cx="13452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Winforms app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CDB1CBE-16A4-882F-3BA5-ED073B1EA5BC}"/>
              </a:ext>
            </a:extLst>
          </p:cNvPr>
          <p:cNvSpPr txBox="1"/>
          <p:nvPr/>
        </p:nvSpPr>
        <p:spPr>
          <a:xfrm>
            <a:off x="4871927" y="4703949"/>
            <a:ext cx="14606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Back-end server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BA59F0-C2AA-8534-CAEB-CB70AD1612FD}"/>
              </a:ext>
            </a:extLst>
          </p:cNvPr>
          <p:cNvSpPr txBox="1"/>
          <p:nvPr/>
        </p:nvSpPr>
        <p:spPr>
          <a:xfrm>
            <a:off x="2068554" y="2714151"/>
            <a:ext cx="8835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Web app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81BFC20-3B52-96E6-F002-E7217D1E6112}"/>
              </a:ext>
            </a:extLst>
          </p:cNvPr>
          <p:cNvSpPr txBox="1"/>
          <p:nvPr/>
        </p:nvSpPr>
        <p:spPr>
          <a:xfrm>
            <a:off x="8594210" y="5444485"/>
            <a:ext cx="9428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Database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C736FF7-1FAC-B74D-9171-04D993C864C4}"/>
              </a:ext>
            </a:extLst>
          </p:cNvPr>
          <p:cNvGrpSpPr/>
          <p:nvPr/>
        </p:nvGrpSpPr>
        <p:grpSpPr>
          <a:xfrm rot="12191875">
            <a:off x="3054140" y="2742044"/>
            <a:ext cx="1814877" cy="345476"/>
            <a:chOff x="7126895" y="1817769"/>
            <a:chExt cx="1511460" cy="156174"/>
          </a:xfrm>
        </p:grpSpPr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A422F7EA-754A-9782-9552-77FCEB16913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26895" y="1817769"/>
              <a:ext cx="1501684" cy="0"/>
            </a:xfrm>
            <a:prstGeom prst="straightConnector1">
              <a:avLst/>
            </a:prstGeom>
            <a:ln>
              <a:solidFill>
                <a:schemeClr val="accent3">
                  <a:lumMod val="50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50FAB5FC-614A-D363-EB02-C9A7CC2440E9}"/>
                </a:ext>
              </a:extLst>
            </p:cNvPr>
            <p:cNvCxnSpPr>
              <a:cxnSpLocks/>
            </p:cNvCxnSpPr>
            <p:nvPr/>
          </p:nvCxnSpPr>
          <p:spPr>
            <a:xfrm>
              <a:off x="7153954" y="1973943"/>
              <a:ext cx="1484401" cy="0"/>
            </a:xfrm>
            <a:prstGeom prst="straightConnector1">
              <a:avLst/>
            </a:prstGeom>
            <a:ln>
              <a:solidFill>
                <a:schemeClr val="accent3">
                  <a:lumMod val="50000"/>
                </a:schemeClr>
              </a:solidFill>
              <a:prstDash val="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4276991-7AF9-9AB0-8306-0BE17D8F4689}"/>
              </a:ext>
            </a:extLst>
          </p:cNvPr>
          <p:cNvGrpSpPr/>
          <p:nvPr/>
        </p:nvGrpSpPr>
        <p:grpSpPr>
          <a:xfrm rot="9863874">
            <a:off x="2713005" y="4509332"/>
            <a:ext cx="2206828" cy="306870"/>
            <a:chOff x="7126895" y="1817769"/>
            <a:chExt cx="1511460" cy="156174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FC6CF547-4CBF-E7F3-8E01-6F5D2B679D4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26895" y="1817769"/>
              <a:ext cx="1501684" cy="0"/>
            </a:xfrm>
            <a:prstGeom prst="straightConnector1">
              <a:avLst/>
            </a:prstGeom>
            <a:ln>
              <a:solidFill>
                <a:schemeClr val="accent3">
                  <a:lumMod val="50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9108DA0B-43C7-0E6C-1028-C9E252D2289E}"/>
                </a:ext>
              </a:extLst>
            </p:cNvPr>
            <p:cNvCxnSpPr>
              <a:cxnSpLocks/>
            </p:cNvCxnSpPr>
            <p:nvPr/>
          </p:nvCxnSpPr>
          <p:spPr>
            <a:xfrm>
              <a:off x="7153954" y="1973943"/>
              <a:ext cx="1484401" cy="0"/>
            </a:xfrm>
            <a:prstGeom prst="straightConnector1">
              <a:avLst/>
            </a:prstGeom>
            <a:ln>
              <a:solidFill>
                <a:schemeClr val="accent3">
                  <a:lumMod val="50000"/>
                </a:schemeClr>
              </a:solidFill>
              <a:prstDash val="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455BD3A-A276-6BCE-8914-30A86160BF65}"/>
              </a:ext>
            </a:extLst>
          </p:cNvPr>
          <p:cNvGrpSpPr/>
          <p:nvPr/>
        </p:nvGrpSpPr>
        <p:grpSpPr>
          <a:xfrm rot="11876405">
            <a:off x="7045912" y="4536194"/>
            <a:ext cx="1557199" cy="255410"/>
            <a:chOff x="2286694" y="2498162"/>
            <a:chExt cx="1511460" cy="156174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72DD0F62-E43A-2733-D3C8-ADC4518CCCE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86694" y="2498162"/>
              <a:ext cx="1501684" cy="0"/>
            </a:xfrm>
            <a:prstGeom prst="straightConnector1">
              <a:avLst/>
            </a:prstGeom>
            <a:ln>
              <a:solidFill>
                <a:schemeClr val="accent3">
                  <a:lumMod val="50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D5528345-28A5-1124-236C-0B538732825B}"/>
                </a:ext>
              </a:extLst>
            </p:cNvPr>
            <p:cNvCxnSpPr>
              <a:cxnSpLocks/>
            </p:cNvCxnSpPr>
            <p:nvPr/>
          </p:nvCxnSpPr>
          <p:spPr>
            <a:xfrm>
              <a:off x="2313753" y="2654336"/>
              <a:ext cx="1484401" cy="0"/>
            </a:xfrm>
            <a:prstGeom prst="straightConnector1">
              <a:avLst/>
            </a:prstGeom>
            <a:ln>
              <a:solidFill>
                <a:schemeClr val="accent3">
                  <a:lumMod val="50000"/>
                </a:schemeClr>
              </a:solidFill>
              <a:prstDash val="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DF51F7C-717A-852C-A111-1869BDC8009E}"/>
              </a:ext>
            </a:extLst>
          </p:cNvPr>
          <p:cNvGrpSpPr/>
          <p:nvPr/>
        </p:nvGrpSpPr>
        <p:grpSpPr>
          <a:xfrm rot="9421980">
            <a:off x="7021460" y="2777085"/>
            <a:ext cx="1871449" cy="293049"/>
            <a:chOff x="2286694" y="2498162"/>
            <a:chExt cx="1511460" cy="156174"/>
          </a:xfrm>
        </p:grpSpPr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AB20733E-DC57-97A5-E3A8-78FBB98272C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86694" y="2498162"/>
              <a:ext cx="1501684" cy="0"/>
            </a:xfrm>
            <a:prstGeom prst="straightConnector1">
              <a:avLst/>
            </a:prstGeom>
            <a:ln>
              <a:solidFill>
                <a:schemeClr val="accent3">
                  <a:lumMod val="50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7BFA3204-A66D-8751-EF30-53668A5AD4E9}"/>
                </a:ext>
              </a:extLst>
            </p:cNvPr>
            <p:cNvCxnSpPr>
              <a:cxnSpLocks/>
            </p:cNvCxnSpPr>
            <p:nvPr/>
          </p:nvCxnSpPr>
          <p:spPr>
            <a:xfrm>
              <a:off x="2313753" y="2654336"/>
              <a:ext cx="1484401" cy="0"/>
            </a:xfrm>
            <a:prstGeom prst="straightConnector1">
              <a:avLst/>
            </a:prstGeom>
            <a:ln>
              <a:solidFill>
                <a:schemeClr val="accent3">
                  <a:lumMod val="50000"/>
                </a:schemeClr>
              </a:solidFill>
              <a:prstDash val="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026" name="Picture 2" descr="Application, form, survey, window icon - Download on Iconfinder">
            <a:extLst>
              <a:ext uri="{FF2B5EF4-FFF2-40B4-BE49-F238E27FC236}">
                <a16:creationId xmlns:a16="http://schemas.microsoft.com/office/drawing/2014/main" id="{1D812B25-08C3-9C0A-5955-C1F5108BBF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0644" y="1885609"/>
            <a:ext cx="648607" cy="648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pp, development, mobile, setting icon - Download on Iconfinder">
            <a:extLst>
              <a:ext uri="{FF2B5EF4-FFF2-40B4-BE49-F238E27FC236}">
                <a16:creationId xmlns:a16="http://schemas.microsoft.com/office/drawing/2014/main" id="{AD4C73DC-6072-4827-42FA-485D6B88E4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5874" y="4604503"/>
            <a:ext cx="866522" cy="866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B05B3C48-8C69-DFD4-E695-22A4C48972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963" y="1824871"/>
            <a:ext cx="1046761" cy="910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pixelarticons | Flutter Package">
            <a:extLst>
              <a:ext uri="{FF2B5EF4-FFF2-40B4-BE49-F238E27FC236}">
                <a16:creationId xmlns:a16="http://schemas.microsoft.com/office/drawing/2014/main" id="{A1DD4D2C-B162-B8B0-D854-548803359D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124" y="4635122"/>
            <a:ext cx="866522" cy="866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E24D8879-B9B6-6DB6-1A19-BD40B361B9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6069" y="1408410"/>
            <a:ext cx="1459629" cy="1459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sql-server-logo-big - Intelligent Dynamics, Inc">
            <a:extLst>
              <a:ext uri="{FF2B5EF4-FFF2-40B4-BE49-F238E27FC236}">
                <a16:creationId xmlns:a16="http://schemas.microsoft.com/office/drawing/2014/main" id="{E4628690-5FAC-A76E-E557-331C49DB5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8973" y="4673594"/>
            <a:ext cx="2548860" cy="649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16">
            <a:extLst>
              <a:ext uri="{FF2B5EF4-FFF2-40B4-BE49-F238E27FC236}">
                <a16:creationId xmlns:a16="http://schemas.microsoft.com/office/drawing/2014/main" id="{C7C036FD-AA0B-0768-C4C0-09D36E8E5E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6896" y="3152567"/>
            <a:ext cx="1459629" cy="1459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5770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0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66F54FFB-680A-F146-ECA3-CA5478210379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0694" r="10694"/>
          <a:stretch/>
        </p:blipFill>
        <p:spPr>
          <a:xfrm>
            <a:off x="1116648" y="-20807"/>
            <a:ext cx="5391150" cy="6858000"/>
          </a:xfrm>
          <a:prstGeom prst="rect">
            <a:avLst/>
          </a:prstGeom>
        </p:spPr>
      </p:pic>
      <p:sp>
        <p:nvSpPr>
          <p:cNvPr id="18" name="Text Placeholder 4"/>
          <p:cNvSpPr txBox="1">
            <a:spLocks/>
          </p:cNvSpPr>
          <p:nvPr/>
        </p:nvSpPr>
        <p:spPr>
          <a:xfrm>
            <a:off x="7030867" y="37837"/>
            <a:ext cx="2753253" cy="351109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4000"/>
              </a:lnSpc>
              <a:buNone/>
              <a:defRPr/>
            </a:pPr>
            <a:r>
              <a:rPr lang="en-US" sz="19900" b="1" dirty="0">
                <a:gradFill>
                  <a:gsLst>
                    <a:gs pos="100000">
                      <a:srgbClr val="F8F8F8">
                        <a:alpha val="0"/>
                      </a:srgbClr>
                    </a:gs>
                    <a:gs pos="0">
                      <a:srgbClr val="9103F6"/>
                    </a:gs>
                  </a:gsLst>
                  <a:lin ang="5400000" scaled="0"/>
                </a:gradFill>
                <a:latin typeface="Bebas Neue" panose="020B0606020202050201" pitchFamily="34" charset="0"/>
                <a:cs typeface="Calibri"/>
              </a:rPr>
              <a:t>03</a:t>
            </a:r>
            <a:endParaRPr lang="id-ID" sz="19900" b="1" dirty="0">
              <a:gradFill>
                <a:gsLst>
                  <a:gs pos="100000">
                    <a:srgbClr val="F8F8F8">
                      <a:alpha val="0"/>
                    </a:srgbClr>
                  </a:gs>
                  <a:gs pos="0">
                    <a:srgbClr val="9103F6"/>
                  </a:gs>
                </a:gsLst>
                <a:lin ang="5400000" scaled="0"/>
              </a:gradFill>
              <a:latin typeface="Bebas Neue" panose="020B0606020202050201" pitchFamily="34" charset="0"/>
              <a:cs typeface="Calibri"/>
            </a:endParaRPr>
          </a:p>
        </p:txBody>
      </p:sp>
      <p:sp>
        <p:nvSpPr>
          <p:cNvPr id="14" name="Text Placeholder 4"/>
          <p:cNvSpPr txBox="1">
            <a:spLocks/>
          </p:cNvSpPr>
          <p:nvPr/>
        </p:nvSpPr>
        <p:spPr>
          <a:xfrm>
            <a:off x="7408009" y="2337510"/>
            <a:ext cx="4346574" cy="83415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5400">
                <a:solidFill>
                  <a:schemeClr val="tx1">
                    <a:lumMod val="65000"/>
                    <a:lumOff val="35000"/>
                  </a:schemeClr>
                </a:solidFill>
                <a:latin typeface="Bebas Neue" panose="020B0606020202050201" pitchFamily="34" charset="0"/>
                <a:cs typeface="Calibri"/>
              </a:rPr>
              <a:t>System features</a:t>
            </a:r>
            <a:endParaRPr lang="en-US" sz="5400" dirty="0">
              <a:solidFill>
                <a:schemeClr val="tx1">
                  <a:lumMod val="65000"/>
                  <a:lumOff val="35000"/>
                </a:schemeClr>
              </a:solidFill>
              <a:latin typeface="Bebas Neue" panose="020B0606020202050201" pitchFamily="34" charset="0"/>
              <a:cs typeface="Calibri"/>
            </a:endParaRPr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C362A77F-1559-1CCA-1455-32887CCAA0FF}"/>
              </a:ext>
            </a:extLst>
          </p:cNvPr>
          <p:cNvSpPr txBox="1">
            <a:spLocks/>
          </p:cNvSpPr>
          <p:nvPr/>
        </p:nvSpPr>
        <p:spPr>
          <a:xfrm>
            <a:off x="7408009" y="3179592"/>
            <a:ext cx="3114642" cy="192580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sz="2000">
                <a:solidFill>
                  <a:srgbClr val="42536A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Segoe UI Light" panose="020B0502040204020203" pitchFamily="34" charset="0"/>
              </a:rPr>
              <a:t>Actors</a:t>
            </a:r>
          </a:p>
          <a:p>
            <a:pPr>
              <a:lnSpc>
                <a:spcPct val="120000"/>
              </a:lnSpc>
            </a:pPr>
            <a:r>
              <a:rPr lang="en-US" sz="2000">
                <a:solidFill>
                  <a:srgbClr val="42536A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Segoe UI Light" panose="020B0502040204020203" pitchFamily="34" charset="0"/>
              </a:rPr>
              <a:t>Core Flow</a:t>
            </a:r>
          </a:p>
          <a:p>
            <a:pPr>
              <a:lnSpc>
                <a:spcPct val="120000"/>
              </a:lnSpc>
            </a:pPr>
            <a:r>
              <a:rPr lang="en-US" sz="2000">
                <a:solidFill>
                  <a:srgbClr val="42536A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Segoe UI Light" panose="020B0502040204020203" pitchFamily="34" charset="0"/>
              </a:rPr>
              <a:t>System Features </a:t>
            </a:r>
          </a:p>
        </p:txBody>
      </p:sp>
    </p:spTree>
    <p:extLst>
      <p:ext uri="{BB962C8B-B14F-4D97-AF65-F5344CB8AC3E}">
        <p14:creationId xmlns:p14="http://schemas.microsoft.com/office/powerpoint/2010/main" val="1005363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7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4" grpId="0"/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4"/>
          <p:cNvSpPr txBox="1">
            <a:spLocks/>
          </p:cNvSpPr>
          <p:nvPr/>
        </p:nvSpPr>
        <p:spPr>
          <a:xfrm>
            <a:off x="3352800" y="542619"/>
            <a:ext cx="5486400" cy="86579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5400">
                <a:solidFill>
                  <a:schemeClr val="tx1">
                    <a:lumMod val="65000"/>
                    <a:lumOff val="35000"/>
                  </a:schemeClr>
                </a:solidFill>
                <a:latin typeface="Bebas Neue" panose="020B0606020202050201" pitchFamily="34" charset="0"/>
                <a:cs typeface="Calibri"/>
              </a:rPr>
              <a:t>actors</a:t>
            </a:r>
            <a:endParaRPr lang="id-ID" sz="5400" dirty="0">
              <a:solidFill>
                <a:schemeClr val="tx1">
                  <a:lumMod val="65000"/>
                  <a:lumOff val="35000"/>
                </a:schemeClr>
              </a:solidFill>
              <a:latin typeface="Bebas Neue" panose="020B0606020202050201" pitchFamily="34" charset="0"/>
              <a:cs typeface="Calibri"/>
            </a:endParaRPr>
          </a:p>
        </p:txBody>
      </p:sp>
      <p:pic>
        <p:nvPicPr>
          <p:cNvPr id="3" name="Picture 2" descr="Man Teacher Stock Illustrations – 36,064 Man Teacher Stock Illustrations,  Vectors &amp; Clipart - Dreamstime">
            <a:extLst>
              <a:ext uri="{FF2B5EF4-FFF2-40B4-BE49-F238E27FC236}">
                <a16:creationId xmlns:a16="http://schemas.microsoft.com/office/drawing/2014/main" id="{971E6CE7-B3D1-0DFB-CD7C-08D6D8482A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70875" y1="36625" x2="88750" y2="228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8517" y="1851206"/>
            <a:ext cx="2637828" cy="2817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178870C-4BC9-6341-FF22-6E2129703CC5}"/>
              </a:ext>
            </a:extLst>
          </p:cNvPr>
          <p:cNvSpPr txBox="1"/>
          <p:nvPr/>
        </p:nvSpPr>
        <p:spPr>
          <a:xfrm>
            <a:off x="2236851" y="4548906"/>
            <a:ext cx="1092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Bahnschrift SemiBold" panose="020B0502040204020203" pitchFamily="34" charset="0"/>
              </a:rPr>
              <a:t>Admin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9206B9-0F2A-4658-FF81-8E8EDFC3CAE9}"/>
              </a:ext>
            </a:extLst>
          </p:cNvPr>
          <p:cNvSpPr txBox="1"/>
          <p:nvPr/>
        </p:nvSpPr>
        <p:spPr>
          <a:xfrm>
            <a:off x="9010268" y="4550580"/>
            <a:ext cx="1114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Bahnschrift SemiBold" panose="020B0502040204020203" pitchFamily="34" charset="0"/>
              </a:rPr>
              <a:t>Lecturer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DA1A54-AF80-426D-8424-765910307ED2}"/>
              </a:ext>
            </a:extLst>
          </p:cNvPr>
          <p:cNvSpPr txBox="1"/>
          <p:nvPr/>
        </p:nvSpPr>
        <p:spPr>
          <a:xfrm>
            <a:off x="4913127" y="4550580"/>
            <a:ext cx="2542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Bahnschrift SemiBold" panose="020B0502040204020203" pitchFamily="34" charset="0"/>
              </a:rPr>
              <a:t>Department Manager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39D2CE6-A3A7-A76C-C892-374C9E8D3C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41278" y1="89950" x2="44214" y2="89950"/>
                        <a14:foregroundMark x1="63875" y1="89369" x2="67185" y2="89826"/>
                        <a14:foregroundMark x1="58204" y1="88586" x2="61177" y2="88996"/>
                        <a14:foregroundMark x1="62694" y1="89578" x2="63385" y2="89578"/>
                        <a14:backgroundMark x1="61485" y1="89082" x2="62694" y2="89206"/>
                        <a14:backgroundMark x1="61485" y1="88710" x2="62694" y2="8895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55765" y="1933696"/>
            <a:ext cx="2080470" cy="273457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ED3F4C5-65AD-E480-1678-C33D6688B08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6359" b="97138" l="9948" r="89529">
                        <a14:foregroundMark x1="34031" y1="6677" x2="41361" y2="17329"/>
                        <a14:foregroundMark x1="41361" y1="32432" x2="41361" y2="32432"/>
                        <a14:foregroundMark x1="48168" y1="23688" x2="48168" y2="23688"/>
                        <a14:foregroundMark x1="47644" y1="35930" x2="47644" y2="35930"/>
                        <a14:foregroundMark x1="39791" y1="32909" x2="43979" y2="44197"/>
                        <a14:foregroundMark x1="69110" y1="33068" x2="67016" y2="49126"/>
                        <a14:foregroundMark x1="31937" y1="27981" x2="24607" y2="47218"/>
                        <a14:foregroundMark x1="24607" y1="47218" x2="25654" y2="47536"/>
                        <a14:foregroundMark x1="15183" y1="94436" x2="42932" y2="90461"/>
                        <a14:foregroundMark x1="54450" y1="97138" x2="67016" y2="95072"/>
                        <a14:foregroundMark x1="84817" y1="34499" x2="84293" y2="41335"/>
                        <a14:foregroundMark x1="26178" y1="30843" x2="20942" y2="40382"/>
                        <a14:foregroundMark x1="25654" y1="32591" x2="23037" y2="43084"/>
                        <a14:foregroundMark x1="21466" y1="44515" x2="26178" y2="51987"/>
                        <a14:foregroundMark x1="45550" y1="52941" x2="48168" y2="56121"/>
                        <a14:foregroundMark x1="42932" y1="16057" x2="47120" y2="7154"/>
                        <a14:foregroundMark x1="25131" y1="10334" x2="64921" y2="7949"/>
                        <a14:foregroundMark x1="69634" y1="10493" x2="71204" y2="12719"/>
                        <a14:foregroundMark x1="52356" y1="19714" x2="57592" y2="2257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15365" y="2153409"/>
            <a:ext cx="696936" cy="2295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753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86C3195C-5005-7C52-6888-0AF51C7CBD40}"/>
              </a:ext>
            </a:extLst>
          </p:cNvPr>
          <p:cNvSpPr txBox="1">
            <a:spLocks/>
          </p:cNvSpPr>
          <p:nvPr/>
        </p:nvSpPr>
        <p:spPr>
          <a:xfrm>
            <a:off x="3352800" y="542619"/>
            <a:ext cx="5486400" cy="86579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5400">
                <a:solidFill>
                  <a:schemeClr val="tx1">
                    <a:lumMod val="65000"/>
                    <a:lumOff val="35000"/>
                  </a:schemeClr>
                </a:solidFill>
                <a:latin typeface="Bebas Neue" panose="020B0606020202050201" pitchFamily="34" charset="0"/>
                <a:cs typeface="Calibri"/>
              </a:rPr>
              <a:t>CORE FLOW</a:t>
            </a:r>
            <a:endParaRPr lang="id-ID" sz="5400" dirty="0">
              <a:solidFill>
                <a:schemeClr val="tx1">
                  <a:lumMod val="65000"/>
                  <a:lumOff val="35000"/>
                </a:schemeClr>
              </a:solidFill>
              <a:latin typeface="Bebas Neue" panose="020B0606020202050201" pitchFamily="34" charset="0"/>
              <a:cs typeface="Calibri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A158E415-26CA-74E6-F167-C13C34B989D3}"/>
              </a:ext>
            </a:extLst>
          </p:cNvPr>
          <p:cNvSpPr/>
          <p:nvPr/>
        </p:nvSpPr>
        <p:spPr>
          <a:xfrm>
            <a:off x="176839" y="4137321"/>
            <a:ext cx="11832463" cy="1041400"/>
          </a:xfrm>
          <a:prstGeom prst="rect">
            <a:avLst/>
          </a:prstGeom>
          <a:solidFill>
            <a:srgbClr val="F8F8F8"/>
          </a:solidFill>
        </p:spPr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8D141800-E4A0-5BBB-A28E-AD1BAAEA1513}"/>
              </a:ext>
            </a:extLst>
          </p:cNvPr>
          <p:cNvSpPr/>
          <p:nvPr/>
        </p:nvSpPr>
        <p:spPr>
          <a:xfrm>
            <a:off x="176839" y="4228169"/>
            <a:ext cx="2149255" cy="859702"/>
          </a:xfrm>
          <a:custGeom>
            <a:avLst/>
            <a:gdLst>
              <a:gd name="connsiteX0" fmla="*/ 0 w 2149255"/>
              <a:gd name="connsiteY0" fmla="*/ 0 h 859702"/>
              <a:gd name="connsiteX1" fmla="*/ 1719404 w 2149255"/>
              <a:gd name="connsiteY1" fmla="*/ 0 h 859702"/>
              <a:gd name="connsiteX2" fmla="*/ 2149255 w 2149255"/>
              <a:gd name="connsiteY2" fmla="*/ 429851 h 859702"/>
              <a:gd name="connsiteX3" fmla="*/ 1719404 w 2149255"/>
              <a:gd name="connsiteY3" fmla="*/ 859702 h 859702"/>
              <a:gd name="connsiteX4" fmla="*/ 0 w 2149255"/>
              <a:gd name="connsiteY4" fmla="*/ 859702 h 859702"/>
              <a:gd name="connsiteX5" fmla="*/ 429851 w 2149255"/>
              <a:gd name="connsiteY5" fmla="*/ 429851 h 859702"/>
              <a:gd name="connsiteX6" fmla="*/ 0 w 2149255"/>
              <a:gd name="connsiteY6" fmla="*/ 0 h 859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49255" h="859702">
                <a:moveTo>
                  <a:pt x="0" y="0"/>
                </a:moveTo>
                <a:lnTo>
                  <a:pt x="1719404" y="0"/>
                </a:lnTo>
                <a:lnTo>
                  <a:pt x="2149255" y="429851"/>
                </a:lnTo>
                <a:lnTo>
                  <a:pt x="1719404" y="859702"/>
                </a:lnTo>
                <a:lnTo>
                  <a:pt x="0" y="859702"/>
                </a:lnTo>
                <a:lnTo>
                  <a:pt x="429851" y="429851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3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17862" tIns="29337" rIns="459188" bIns="29337" numCol="1" spcCol="1270" anchor="ctr" anchorCtr="0">
            <a:noAutofit/>
          </a:bodyPr>
          <a:lstStyle/>
          <a:p>
            <a:pPr marL="0" lvl="0" indent="0"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200" kern="1200">
                <a:solidFill>
                  <a:schemeClr val="tx1"/>
                </a:solidFill>
              </a:rPr>
              <a:t>New</a:t>
            </a:r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B5B73B70-8269-D304-84C3-5C4CBA1FD79F}"/>
              </a:ext>
            </a:extLst>
          </p:cNvPr>
          <p:cNvSpPr/>
          <p:nvPr/>
        </p:nvSpPr>
        <p:spPr>
          <a:xfrm>
            <a:off x="2116946" y="4228169"/>
            <a:ext cx="2149255" cy="859702"/>
          </a:xfrm>
          <a:custGeom>
            <a:avLst/>
            <a:gdLst>
              <a:gd name="connsiteX0" fmla="*/ 0 w 2149255"/>
              <a:gd name="connsiteY0" fmla="*/ 0 h 859702"/>
              <a:gd name="connsiteX1" fmla="*/ 1719404 w 2149255"/>
              <a:gd name="connsiteY1" fmla="*/ 0 h 859702"/>
              <a:gd name="connsiteX2" fmla="*/ 2149255 w 2149255"/>
              <a:gd name="connsiteY2" fmla="*/ 429851 h 859702"/>
              <a:gd name="connsiteX3" fmla="*/ 1719404 w 2149255"/>
              <a:gd name="connsiteY3" fmla="*/ 859702 h 859702"/>
              <a:gd name="connsiteX4" fmla="*/ 0 w 2149255"/>
              <a:gd name="connsiteY4" fmla="*/ 859702 h 859702"/>
              <a:gd name="connsiteX5" fmla="*/ 429851 w 2149255"/>
              <a:gd name="connsiteY5" fmla="*/ 429851 h 859702"/>
              <a:gd name="connsiteX6" fmla="*/ 0 w 2149255"/>
              <a:gd name="connsiteY6" fmla="*/ 0 h 859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49255" h="859702">
                <a:moveTo>
                  <a:pt x="0" y="0"/>
                </a:moveTo>
                <a:lnTo>
                  <a:pt x="1719404" y="0"/>
                </a:lnTo>
                <a:lnTo>
                  <a:pt x="2149255" y="429851"/>
                </a:lnTo>
                <a:lnTo>
                  <a:pt x="1719404" y="859702"/>
                </a:lnTo>
                <a:lnTo>
                  <a:pt x="0" y="859702"/>
                </a:lnTo>
                <a:lnTo>
                  <a:pt x="429851" y="429851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3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17862" tIns="29337" rIns="459188" bIns="29337" numCol="1" spcCol="1270" anchor="ctr" anchorCtr="0">
            <a:noAutofit/>
          </a:bodyPr>
          <a:lstStyle/>
          <a:p>
            <a:pPr marL="0" lvl="0" indent="0"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200" kern="1200">
                <a:solidFill>
                  <a:schemeClr val="tx1"/>
                </a:solidFill>
              </a:rPr>
              <a:t>Voting</a:t>
            </a:r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819EE543-9587-D6BA-73DD-9EA1C4EA6E27}"/>
              </a:ext>
            </a:extLst>
          </p:cNvPr>
          <p:cNvSpPr/>
          <p:nvPr/>
        </p:nvSpPr>
        <p:spPr>
          <a:xfrm>
            <a:off x="4063846" y="4241985"/>
            <a:ext cx="2149255" cy="859702"/>
          </a:xfrm>
          <a:custGeom>
            <a:avLst/>
            <a:gdLst>
              <a:gd name="connsiteX0" fmla="*/ 0 w 2149255"/>
              <a:gd name="connsiteY0" fmla="*/ 0 h 859702"/>
              <a:gd name="connsiteX1" fmla="*/ 1719404 w 2149255"/>
              <a:gd name="connsiteY1" fmla="*/ 0 h 859702"/>
              <a:gd name="connsiteX2" fmla="*/ 2149255 w 2149255"/>
              <a:gd name="connsiteY2" fmla="*/ 429851 h 859702"/>
              <a:gd name="connsiteX3" fmla="*/ 1719404 w 2149255"/>
              <a:gd name="connsiteY3" fmla="*/ 859702 h 859702"/>
              <a:gd name="connsiteX4" fmla="*/ 0 w 2149255"/>
              <a:gd name="connsiteY4" fmla="*/ 859702 h 859702"/>
              <a:gd name="connsiteX5" fmla="*/ 429851 w 2149255"/>
              <a:gd name="connsiteY5" fmla="*/ 429851 h 859702"/>
              <a:gd name="connsiteX6" fmla="*/ 0 w 2149255"/>
              <a:gd name="connsiteY6" fmla="*/ 0 h 859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49255" h="859702">
                <a:moveTo>
                  <a:pt x="0" y="0"/>
                </a:moveTo>
                <a:lnTo>
                  <a:pt x="1719404" y="0"/>
                </a:lnTo>
                <a:lnTo>
                  <a:pt x="2149255" y="429851"/>
                </a:lnTo>
                <a:lnTo>
                  <a:pt x="1719404" y="859702"/>
                </a:lnTo>
                <a:lnTo>
                  <a:pt x="0" y="859702"/>
                </a:lnTo>
                <a:lnTo>
                  <a:pt x="429851" y="429851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3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17862" tIns="29337" rIns="459188" bIns="29337" numCol="1" spcCol="1270" anchor="ctr" anchorCtr="0">
            <a:noAutofit/>
          </a:bodyPr>
          <a:lstStyle/>
          <a:p>
            <a:pPr marL="0" lvl="0" indent="0"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200" kern="1200">
                <a:solidFill>
                  <a:schemeClr val="tx1"/>
                </a:solidFill>
              </a:rPr>
              <a:t>Evaluating</a:t>
            </a:r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237AF040-3B14-41A0-CAC9-AE3C8DBFE73E}"/>
              </a:ext>
            </a:extLst>
          </p:cNvPr>
          <p:cNvSpPr/>
          <p:nvPr/>
        </p:nvSpPr>
        <p:spPr>
          <a:xfrm>
            <a:off x="5985607" y="4215472"/>
            <a:ext cx="2149255" cy="859702"/>
          </a:xfrm>
          <a:custGeom>
            <a:avLst/>
            <a:gdLst>
              <a:gd name="connsiteX0" fmla="*/ 0 w 2149255"/>
              <a:gd name="connsiteY0" fmla="*/ 0 h 859702"/>
              <a:gd name="connsiteX1" fmla="*/ 1719404 w 2149255"/>
              <a:gd name="connsiteY1" fmla="*/ 0 h 859702"/>
              <a:gd name="connsiteX2" fmla="*/ 2149255 w 2149255"/>
              <a:gd name="connsiteY2" fmla="*/ 429851 h 859702"/>
              <a:gd name="connsiteX3" fmla="*/ 1719404 w 2149255"/>
              <a:gd name="connsiteY3" fmla="*/ 859702 h 859702"/>
              <a:gd name="connsiteX4" fmla="*/ 0 w 2149255"/>
              <a:gd name="connsiteY4" fmla="*/ 859702 h 859702"/>
              <a:gd name="connsiteX5" fmla="*/ 429851 w 2149255"/>
              <a:gd name="connsiteY5" fmla="*/ 429851 h 859702"/>
              <a:gd name="connsiteX6" fmla="*/ 0 w 2149255"/>
              <a:gd name="connsiteY6" fmla="*/ 0 h 859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49255" h="859702">
                <a:moveTo>
                  <a:pt x="0" y="0"/>
                </a:moveTo>
                <a:lnTo>
                  <a:pt x="1719404" y="0"/>
                </a:lnTo>
                <a:lnTo>
                  <a:pt x="2149255" y="429851"/>
                </a:lnTo>
                <a:lnTo>
                  <a:pt x="1719404" y="859702"/>
                </a:lnTo>
                <a:lnTo>
                  <a:pt x="0" y="859702"/>
                </a:lnTo>
                <a:lnTo>
                  <a:pt x="429851" y="429851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3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17862" tIns="29337" rIns="459188" bIns="29337" numCol="1" spcCol="1270" anchor="ctr" anchorCtr="0">
            <a:noAutofit/>
          </a:bodyPr>
          <a:lstStyle/>
          <a:p>
            <a:pPr marL="0" lvl="0" indent="0"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200" kern="1200">
                <a:solidFill>
                  <a:schemeClr val="tx1"/>
                </a:solidFill>
              </a:rPr>
              <a:t>Blocked</a:t>
            </a:r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B5229C77-F3A7-9602-7C56-FAECC9D2C0DF}"/>
              </a:ext>
            </a:extLst>
          </p:cNvPr>
          <p:cNvSpPr/>
          <p:nvPr/>
        </p:nvSpPr>
        <p:spPr>
          <a:xfrm>
            <a:off x="7919938" y="4218644"/>
            <a:ext cx="2149255" cy="859702"/>
          </a:xfrm>
          <a:custGeom>
            <a:avLst/>
            <a:gdLst>
              <a:gd name="connsiteX0" fmla="*/ 0 w 2149255"/>
              <a:gd name="connsiteY0" fmla="*/ 0 h 859702"/>
              <a:gd name="connsiteX1" fmla="*/ 1719404 w 2149255"/>
              <a:gd name="connsiteY1" fmla="*/ 0 h 859702"/>
              <a:gd name="connsiteX2" fmla="*/ 2149255 w 2149255"/>
              <a:gd name="connsiteY2" fmla="*/ 429851 h 859702"/>
              <a:gd name="connsiteX3" fmla="*/ 1719404 w 2149255"/>
              <a:gd name="connsiteY3" fmla="*/ 859702 h 859702"/>
              <a:gd name="connsiteX4" fmla="*/ 0 w 2149255"/>
              <a:gd name="connsiteY4" fmla="*/ 859702 h 859702"/>
              <a:gd name="connsiteX5" fmla="*/ 429851 w 2149255"/>
              <a:gd name="connsiteY5" fmla="*/ 429851 h 859702"/>
              <a:gd name="connsiteX6" fmla="*/ 0 w 2149255"/>
              <a:gd name="connsiteY6" fmla="*/ 0 h 859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49255" h="859702">
                <a:moveTo>
                  <a:pt x="0" y="0"/>
                </a:moveTo>
                <a:lnTo>
                  <a:pt x="1719404" y="0"/>
                </a:lnTo>
                <a:lnTo>
                  <a:pt x="2149255" y="429851"/>
                </a:lnTo>
                <a:lnTo>
                  <a:pt x="1719404" y="859702"/>
                </a:lnTo>
                <a:lnTo>
                  <a:pt x="0" y="859702"/>
                </a:lnTo>
                <a:lnTo>
                  <a:pt x="429851" y="429851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3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17862" tIns="29337" rIns="459188" bIns="29337" numCol="1" spcCol="1270" anchor="ctr" anchorCtr="0">
            <a:noAutofit/>
          </a:bodyPr>
          <a:lstStyle/>
          <a:p>
            <a:pPr marL="0" lvl="0" indent="0"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200" kern="1200">
                <a:solidFill>
                  <a:schemeClr val="tx1"/>
                </a:solidFill>
              </a:rPr>
              <a:t>Adjusting</a:t>
            </a:r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AABA04A1-F0BE-BC18-88D3-BD77BDC4B727}"/>
              </a:ext>
            </a:extLst>
          </p:cNvPr>
          <p:cNvSpPr/>
          <p:nvPr/>
        </p:nvSpPr>
        <p:spPr>
          <a:xfrm>
            <a:off x="9854268" y="4218644"/>
            <a:ext cx="2149255" cy="859702"/>
          </a:xfrm>
          <a:custGeom>
            <a:avLst/>
            <a:gdLst>
              <a:gd name="connsiteX0" fmla="*/ 0 w 2149255"/>
              <a:gd name="connsiteY0" fmla="*/ 0 h 859702"/>
              <a:gd name="connsiteX1" fmla="*/ 1719404 w 2149255"/>
              <a:gd name="connsiteY1" fmla="*/ 0 h 859702"/>
              <a:gd name="connsiteX2" fmla="*/ 2149255 w 2149255"/>
              <a:gd name="connsiteY2" fmla="*/ 429851 h 859702"/>
              <a:gd name="connsiteX3" fmla="*/ 1719404 w 2149255"/>
              <a:gd name="connsiteY3" fmla="*/ 859702 h 859702"/>
              <a:gd name="connsiteX4" fmla="*/ 0 w 2149255"/>
              <a:gd name="connsiteY4" fmla="*/ 859702 h 859702"/>
              <a:gd name="connsiteX5" fmla="*/ 429851 w 2149255"/>
              <a:gd name="connsiteY5" fmla="*/ 429851 h 859702"/>
              <a:gd name="connsiteX6" fmla="*/ 0 w 2149255"/>
              <a:gd name="connsiteY6" fmla="*/ 0 h 859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49255" h="859702">
                <a:moveTo>
                  <a:pt x="0" y="0"/>
                </a:moveTo>
                <a:lnTo>
                  <a:pt x="1719404" y="0"/>
                </a:lnTo>
                <a:lnTo>
                  <a:pt x="2149255" y="429851"/>
                </a:lnTo>
                <a:lnTo>
                  <a:pt x="1719404" y="859702"/>
                </a:lnTo>
                <a:lnTo>
                  <a:pt x="0" y="859702"/>
                </a:lnTo>
                <a:lnTo>
                  <a:pt x="429851" y="429851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3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17862" tIns="29337" rIns="459188" bIns="29337" numCol="1" spcCol="1270" anchor="ctr" anchorCtr="0">
            <a:noAutofit/>
          </a:bodyPr>
          <a:lstStyle/>
          <a:p>
            <a:pPr marL="0" lvl="0" indent="0"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200" kern="1200">
                <a:solidFill>
                  <a:schemeClr val="tx1"/>
                </a:solidFill>
              </a:rPr>
              <a:t>Public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B7AEF3E3-33BB-C693-47E6-470F08A3C9CF}"/>
              </a:ext>
            </a:extLst>
          </p:cNvPr>
          <p:cNvGrpSpPr/>
          <p:nvPr/>
        </p:nvGrpSpPr>
        <p:grpSpPr>
          <a:xfrm>
            <a:off x="3857731" y="1460478"/>
            <a:ext cx="2487087" cy="2727157"/>
            <a:chOff x="3857731" y="1460478"/>
            <a:chExt cx="2487087" cy="2727157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1EA78B7-BDEE-1D6A-D9D7-209942A1E819}"/>
                </a:ext>
              </a:extLst>
            </p:cNvPr>
            <p:cNvSpPr txBox="1"/>
            <p:nvPr/>
          </p:nvSpPr>
          <p:spPr>
            <a:xfrm>
              <a:off x="3857731" y="3818303"/>
              <a:ext cx="24870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Bahnschrift SemiBold" panose="020B0502040204020203" pitchFamily="34" charset="0"/>
                </a:rPr>
                <a:t>Department Manager</a:t>
              </a: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6DCE1C54-0F5F-C8CF-507B-BF1E1052D2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41278" y1="89950" x2="44214" y2="89950"/>
                          <a14:foregroundMark x1="63875" y1="89369" x2="67185" y2="89826"/>
                          <a14:foregroundMark x1="58204" y1="88586" x2="61177" y2="88996"/>
                          <a14:foregroundMark x1="62694" y1="89578" x2="63385" y2="89578"/>
                          <a14:backgroundMark x1="61485" y1="89082" x2="62694" y2="89206"/>
                          <a14:backgroundMark x1="61485" y1="88710" x2="62694" y2="88958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122380" y="1460478"/>
              <a:ext cx="1909193" cy="2567109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D19B9BCF-3F21-120F-46CF-273882FD3B57}"/>
              </a:ext>
            </a:extLst>
          </p:cNvPr>
          <p:cNvGrpSpPr/>
          <p:nvPr/>
        </p:nvGrpSpPr>
        <p:grpSpPr>
          <a:xfrm>
            <a:off x="810406" y="1523159"/>
            <a:ext cx="1092570" cy="2664476"/>
            <a:chOff x="810406" y="1523159"/>
            <a:chExt cx="1092570" cy="2664476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720298B-9304-34F9-CD33-5D924CCEE453}"/>
                </a:ext>
              </a:extLst>
            </p:cNvPr>
            <p:cNvSpPr txBox="1"/>
            <p:nvPr/>
          </p:nvSpPr>
          <p:spPr>
            <a:xfrm>
              <a:off x="810406" y="3818303"/>
              <a:ext cx="10925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Bahnschrift SemiBold" panose="020B0502040204020203" pitchFamily="34" charset="0"/>
                </a:rPr>
                <a:t>Admin</a:t>
              </a:r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E7C415B0-89BA-3E46-9536-6A841143A87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6359" b="97138" l="9948" r="89529">
                          <a14:foregroundMark x1="34031" y1="6677" x2="41361" y2="17329"/>
                          <a14:foregroundMark x1="41361" y1="32432" x2="41361" y2="32432"/>
                          <a14:foregroundMark x1="48168" y1="23688" x2="48168" y2="23688"/>
                          <a14:foregroundMark x1="47644" y1="35930" x2="47644" y2="35930"/>
                          <a14:foregroundMark x1="39791" y1="32909" x2="43979" y2="44197"/>
                          <a14:foregroundMark x1="69110" y1="33068" x2="67016" y2="49126"/>
                          <a14:foregroundMark x1="31937" y1="27981" x2="24607" y2="47218"/>
                          <a14:foregroundMark x1="24607" y1="47218" x2="25654" y2="47536"/>
                          <a14:foregroundMark x1="15183" y1="94436" x2="42932" y2="90461"/>
                          <a14:foregroundMark x1="54450" y1="97138" x2="67016" y2="95072"/>
                          <a14:foregroundMark x1="84817" y1="34499" x2="84293" y2="41335"/>
                          <a14:foregroundMark x1="26178" y1="30843" x2="20942" y2="40382"/>
                          <a14:foregroundMark x1="25654" y1="32591" x2="23037" y2="43084"/>
                          <a14:foregroundMark x1="21466" y1="44515" x2="26178" y2="51987"/>
                          <a14:foregroundMark x1="45550" y1="52941" x2="48168" y2="56121"/>
                          <a14:foregroundMark x1="42932" y1="16057" x2="47120" y2="7154"/>
                          <a14:foregroundMark x1="25131" y1="10334" x2="64921" y2="7949"/>
                          <a14:foregroundMark x1="69634" y1="10493" x2="71204" y2="12719"/>
                          <a14:foregroundMark x1="52356" y1="19714" x2="57592" y2="22576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98879" y="1523159"/>
              <a:ext cx="696936" cy="2295144"/>
            </a:xfrm>
            <a:prstGeom prst="rect">
              <a:avLst/>
            </a:prstGeom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A64051C-69EF-1269-7DD5-8FA699FF2D11}"/>
              </a:ext>
            </a:extLst>
          </p:cNvPr>
          <p:cNvGrpSpPr/>
          <p:nvPr/>
        </p:nvGrpSpPr>
        <p:grpSpPr>
          <a:xfrm>
            <a:off x="10390013" y="1538518"/>
            <a:ext cx="1092570" cy="2664476"/>
            <a:chOff x="810406" y="1523159"/>
            <a:chExt cx="1092570" cy="2664476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9EBBE84-7E31-EEC7-F398-7738EF1DF7C4}"/>
                </a:ext>
              </a:extLst>
            </p:cNvPr>
            <p:cNvSpPr txBox="1"/>
            <p:nvPr/>
          </p:nvSpPr>
          <p:spPr>
            <a:xfrm>
              <a:off x="810406" y="3818303"/>
              <a:ext cx="10925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Bahnschrift SemiBold" panose="020B0502040204020203" pitchFamily="34" charset="0"/>
                </a:rPr>
                <a:t>Admin</a:t>
              </a:r>
            </a:p>
          </p:txBody>
        </p: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3AC5B740-5D5B-35A4-7AEF-476285CDD49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6359" b="97138" l="9948" r="89529">
                          <a14:foregroundMark x1="34031" y1="6677" x2="41361" y2="17329"/>
                          <a14:foregroundMark x1="41361" y1="32432" x2="41361" y2="32432"/>
                          <a14:foregroundMark x1="48168" y1="23688" x2="48168" y2="23688"/>
                          <a14:foregroundMark x1="47644" y1="35930" x2="47644" y2="35930"/>
                          <a14:foregroundMark x1="39791" y1="32909" x2="43979" y2="44197"/>
                          <a14:foregroundMark x1="69110" y1="33068" x2="67016" y2="49126"/>
                          <a14:foregroundMark x1="31937" y1="27981" x2="24607" y2="47218"/>
                          <a14:foregroundMark x1="24607" y1="47218" x2="25654" y2="47536"/>
                          <a14:foregroundMark x1="15183" y1="94436" x2="42932" y2="90461"/>
                          <a14:foregroundMark x1="54450" y1="97138" x2="67016" y2="95072"/>
                          <a14:foregroundMark x1="84817" y1="34499" x2="84293" y2="41335"/>
                          <a14:foregroundMark x1="26178" y1="30843" x2="20942" y2="40382"/>
                          <a14:foregroundMark x1="25654" y1="32591" x2="23037" y2="43084"/>
                          <a14:foregroundMark x1="21466" y1="44515" x2="26178" y2="51987"/>
                          <a14:foregroundMark x1="45550" y1="52941" x2="48168" y2="56121"/>
                          <a14:foregroundMark x1="42932" y1="16057" x2="47120" y2="7154"/>
                          <a14:foregroundMark x1="25131" y1="10334" x2="64921" y2="7949"/>
                          <a14:foregroundMark x1="69634" y1="10493" x2="71204" y2="12719"/>
                          <a14:foregroundMark x1="52356" y1="19714" x2="57592" y2="22576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98879" y="1523159"/>
              <a:ext cx="696936" cy="2295144"/>
            </a:xfrm>
            <a:prstGeom prst="rect">
              <a:avLst/>
            </a:prstGeom>
          </p:spPr>
        </p:pic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D5368FC-E2A2-2E5E-8B7F-BD10C58D879C}"/>
              </a:ext>
            </a:extLst>
          </p:cNvPr>
          <p:cNvGrpSpPr/>
          <p:nvPr/>
        </p:nvGrpSpPr>
        <p:grpSpPr>
          <a:xfrm>
            <a:off x="6563506" y="1538518"/>
            <a:ext cx="1092570" cy="2664476"/>
            <a:chOff x="810406" y="1523159"/>
            <a:chExt cx="1092570" cy="2664476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B034F14-7D6E-7B41-48EF-71D142C34645}"/>
                </a:ext>
              </a:extLst>
            </p:cNvPr>
            <p:cNvSpPr txBox="1"/>
            <p:nvPr/>
          </p:nvSpPr>
          <p:spPr>
            <a:xfrm>
              <a:off x="810406" y="3818303"/>
              <a:ext cx="10925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>
                  <a:latin typeface="Bahnschrift SemiBold" panose="020B0502040204020203" pitchFamily="34" charset="0"/>
                </a:rPr>
                <a:t>Admin</a:t>
              </a:r>
              <a:endParaRPr lang="en-US" b="1" dirty="0">
                <a:latin typeface="Bahnschrift SemiBold" panose="020B0502040204020203" pitchFamily="34" charset="0"/>
              </a:endParaRPr>
            </a:p>
          </p:txBody>
        </p: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459F7998-3CD4-2C6D-A528-BC21637226C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6359" b="97138" l="9948" r="89529">
                          <a14:foregroundMark x1="34031" y1="6677" x2="41361" y2="17329"/>
                          <a14:foregroundMark x1="41361" y1="32432" x2="41361" y2="32432"/>
                          <a14:foregroundMark x1="48168" y1="23688" x2="48168" y2="23688"/>
                          <a14:foregroundMark x1="47644" y1="35930" x2="47644" y2="35930"/>
                          <a14:foregroundMark x1="39791" y1="32909" x2="43979" y2="44197"/>
                          <a14:foregroundMark x1="69110" y1="33068" x2="67016" y2="49126"/>
                          <a14:foregroundMark x1="31937" y1="27981" x2="24607" y2="47218"/>
                          <a14:foregroundMark x1="24607" y1="47218" x2="25654" y2="47536"/>
                          <a14:foregroundMark x1="15183" y1="94436" x2="42932" y2="90461"/>
                          <a14:foregroundMark x1="54450" y1="97138" x2="67016" y2="95072"/>
                          <a14:foregroundMark x1="84817" y1="34499" x2="84293" y2="41335"/>
                          <a14:foregroundMark x1="26178" y1="30843" x2="20942" y2="40382"/>
                          <a14:foregroundMark x1="25654" y1="32591" x2="23037" y2="43084"/>
                          <a14:foregroundMark x1="21466" y1="44515" x2="26178" y2="51987"/>
                          <a14:foregroundMark x1="45550" y1="52941" x2="48168" y2="56121"/>
                          <a14:foregroundMark x1="42932" y1="16057" x2="47120" y2="7154"/>
                          <a14:foregroundMark x1="25131" y1="10334" x2="64921" y2="7949"/>
                          <a14:foregroundMark x1="69634" y1="10493" x2="71204" y2="12719"/>
                          <a14:foregroundMark x1="52356" y1="19714" x2="57592" y2="22576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98879" y="1523159"/>
              <a:ext cx="696936" cy="2295144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E466A16-6ABE-36AB-EC41-EDD7444CBE33}"/>
              </a:ext>
            </a:extLst>
          </p:cNvPr>
          <p:cNvGrpSpPr/>
          <p:nvPr/>
        </p:nvGrpSpPr>
        <p:grpSpPr>
          <a:xfrm>
            <a:off x="1871185" y="1353066"/>
            <a:ext cx="2558356" cy="2836327"/>
            <a:chOff x="1871185" y="1353066"/>
            <a:chExt cx="2558356" cy="2836327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D85D6935-BFA1-43D1-23C9-A5DF499E494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>
                          <a14:foregroundMark x1="70875" y1="36625" x2="88750" y2="2287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71185" y="1353066"/>
              <a:ext cx="2558356" cy="27321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B0588F0-6112-77E9-0FBB-8D9CE8834ED4}"/>
                </a:ext>
              </a:extLst>
            </p:cNvPr>
            <p:cNvSpPr txBox="1"/>
            <p:nvPr/>
          </p:nvSpPr>
          <p:spPr>
            <a:xfrm>
              <a:off x="2536543" y="3820061"/>
              <a:ext cx="11769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Bahnschrift SemiBold" panose="020B0502040204020203" pitchFamily="34" charset="0"/>
                </a:rPr>
                <a:t>Lecturer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0B712E2-D661-44EA-F119-BA321F6823F9}"/>
              </a:ext>
            </a:extLst>
          </p:cNvPr>
          <p:cNvGrpSpPr/>
          <p:nvPr/>
        </p:nvGrpSpPr>
        <p:grpSpPr>
          <a:xfrm>
            <a:off x="7708350" y="1460478"/>
            <a:ext cx="2367937" cy="2727157"/>
            <a:chOff x="3977361" y="1460478"/>
            <a:chExt cx="2367937" cy="2727157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260DE3A2-95D4-EFF3-0170-18CF864C51EA}"/>
                </a:ext>
              </a:extLst>
            </p:cNvPr>
            <p:cNvSpPr txBox="1"/>
            <p:nvPr/>
          </p:nvSpPr>
          <p:spPr>
            <a:xfrm>
              <a:off x="3977361" y="3818303"/>
              <a:ext cx="23679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Bahnschrift SemiBold" panose="020B0502040204020203" pitchFamily="34" charset="0"/>
                </a:rPr>
                <a:t>Department Manager</a:t>
              </a:r>
            </a:p>
          </p:txBody>
        </p:sp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ECE49A07-DED4-CBBE-A52D-67246D10834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41278" y1="89950" x2="44214" y2="89950"/>
                          <a14:foregroundMark x1="63875" y1="89369" x2="67185" y2="89826"/>
                          <a14:foregroundMark x1="58204" y1="88586" x2="61177" y2="88996"/>
                          <a14:foregroundMark x1="62694" y1="89578" x2="63385" y2="89578"/>
                          <a14:backgroundMark x1="61485" y1="89082" x2="62694" y2="89206"/>
                          <a14:backgroundMark x1="61485" y1="88710" x2="62694" y2="88958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122380" y="1460478"/>
              <a:ext cx="1909193" cy="256710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75310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8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8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8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2" presetClass="entr" presetSubtype="8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1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94CF0F"/>
                                      </p:to>
                                    </p:animClr>
                                    <p:set>
                                      <p:cBhvr>
                                        <p:cTn id="42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94CF0F"/>
                                      </p:to>
                                    </p:animClr>
                                    <p:set>
                                      <p:cBhvr>
                                        <p:cTn id="53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4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94CF0F"/>
                                      </p:to>
                                    </p:animClr>
                                    <p:set>
                                      <p:cBhvr>
                                        <p:cTn id="64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4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94CF0F"/>
                                      </p:to>
                                    </p:animClr>
                                    <p:set>
                                      <p:cBhvr>
                                        <p:cTn id="75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6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5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94CF0F"/>
                                      </p:to>
                                    </p:animClr>
                                    <p:set>
                                      <p:cBhvr>
                                        <p:cTn id="86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7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6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94CF0F"/>
                                      </p:to>
                                    </p:animClr>
                                    <p:set>
                                      <p:cBhvr>
                                        <p:cTn id="9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2" animBg="1"/>
      <p:bldP spid="57" grpId="2" animBg="1"/>
      <p:bldP spid="58" grpId="2" animBg="1"/>
      <p:bldP spid="59" grpId="2" animBg="1"/>
      <p:bldP spid="60" grpId="2" animBg="1"/>
      <p:bldP spid="61" grpId="2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Picture Placeholder 56">
            <a:extLst>
              <a:ext uri="{FF2B5EF4-FFF2-40B4-BE49-F238E27FC236}">
                <a16:creationId xmlns:a16="http://schemas.microsoft.com/office/drawing/2014/main" id="{8B05DFC3-DD8C-F148-09D0-D05C42027816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 rotWithShape="1">
          <a:blip r:embed="rId2"/>
          <a:srcRect l="6317" r="6317"/>
          <a:stretch/>
        </p:blipFill>
        <p:spPr>
          <a:xfrm>
            <a:off x="3497263" y="1109663"/>
            <a:ext cx="8694737" cy="4913312"/>
          </a:xfrm>
        </p:spPr>
      </p:pic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AF068729-0736-ADBE-141D-CC7D94E556E5}"/>
              </a:ext>
            </a:extLst>
          </p:cNvPr>
          <p:cNvSpPr txBox="1">
            <a:spLocks/>
          </p:cNvSpPr>
          <p:nvPr/>
        </p:nvSpPr>
        <p:spPr>
          <a:xfrm>
            <a:off x="1322929" y="1633445"/>
            <a:ext cx="1200959" cy="42850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3600">
                <a:solidFill>
                  <a:schemeClr val="tx1">
                    <a:lumMod val="65000"/>
                    <a:lumOff val="35000"/>
                  </a:schemeClr>
                </a:solidFill>
                <a:latin typeface="Bebas Neue" panose="020B0606020202050201" pitchFamily="34" charset="0"/>
                <a:cs typeface="Calibri"/>
              </a:rPr>
              <a:t>Admin</a:t>
            </a:r>
            <a:endParaRPr lang="id-ID" sz="3600" dirty="0">
              <a:solidFill>
                <a:schemeClr val="tx1">
                  <a:lumMod val="65000"/>
                  <a:lumOff val="35000"/>
                </a:schemeClr>
              </a:solidFill>
              <a:latin typeface="Bebas Neue" panose="020B0606020202050201" pitchFamily="34" charset="0"/>
              <a:cs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00A2F8-B6C6-28C8-CD1A-C0749BA84F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359" b="97138" l="9948" r="89529">
                        <a14:foregroundMark x1="34031" y1="6677" x2="41361" y2="17329"/>
                        <a14:foregroundMark x1="41361" y1="32432" x2="41361" y2="32432"/>
                        <a14:foregroundMark x1="48168" y1="23688" x2="48168" y2="23688"/>
                        <a14:foregroundMark x1="47644" y1="35930" x2="47644" y2="35930"/>
                        <a14:foregroundMark x1="39791" y1="32909" x2="43979" y2="44197"/>
                        <a14:foregroundMark x1="69110" y1="33068" x2="67016" y2="49126"/>
                        <a14:foregroundMark x1="31937" y1="27981" x2="24607" y2="47218"/>
                        <a14:foregroundMark x1="24607" y1="47218" x2="25654" y2="47536"/>
                        <a14:foregroundMark x1="15183" y1="94436" x2="42932" y2="90461"/>
                        <a14:foregroundMark x1="54450" y1="97138" x2="67016" y2="95072"/>
                        <a14:foregroundMark x1="84817" y1="34499" x2="84293" y2="41335"/>
                        <a14:foregroundMark x1="26178" y1="30843" x2="20942" y2="40382"/>
                        <a14:foregroundMark x1="25654" y1="32591" x2="23037" y2="43084"/>
                        <a14:foregroundMark x1="21466" y1="44515" x2="26178" y2="51987"/>
                        <a14:foregroundMark x1="45550" y1="52941" x2="48168" y2="56121"/>
                        <a14:foregroundMark x1="42932" y1="16057" x2="47120" y2="7154"/>
                        <a14:foregroundMark x1="25131" y1="10334" x2="64921" y2="7949"/>
                        <a14:foregroundMark x1="69634" y1="10493" x2="71204" y2="12719"/>
                        <a14:foregroundMark x1="52356" y1="19714" x2="57592" y2="2257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8190" y="891731"/>
            <a:ext cx="450453" cy="1483428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4E24CF1F-C8A5-8523-BCFB-10F429AFC96C}"/>
              </a:ext>
            </a:extLst>
          </p:cNvPr>
          <p:cNvGrpSpPr/>
          <p:nvPr/>
        </p:nvGrpSpPr>
        <p:grpSpPr>
          <a:xfrm>
            <a:off x="565913" y="3360185"/>
            <a:ext cx="2572134" cy="377116"/>
            <a:chOff x="765845" y="2072461"/>
            <a:chExt cx="2572134" cy="377116"/>
          </a:xfrm>
        </p:grpSpPr>
        <p:sp>
          <p:nvSpPr>
            <p:cNvPr id="5" name="Rectangle: Rounded Corners 22">
              <a:extLst>
                <a:ext uri="{FF2B5EF4-FFF2-40B4-BE49-F238E27FC236}">
                  <a16:creationId xmlns:a16="http://schemas.microsoft.com/office/drawing/2014/main" id="{3DB01B98-CAA2-1A17-3DA8-AE45F6343418}"/>
                </a:ext>
              </a:extLst>
            </p:cNvPr>
            <p:cNvSpPr/>
            <p:nvPr/>
          </p:nvSpPr>
          <p:spPr>
            <a:xfrm>
              <a:off x="765845" y="2072461"/>
              <a:ext cx="2572134" cy="377116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F4FC297-63F2-F542-D609-6669F7EBCB87}"/>
                </a:ext>
              </a:extLst>
            </p:cNvPr>
            <p:cNvSpPr txBox="1"/>
            <p:nvPr/>
          </p:nvSpPr>
          <p:spPr>
            <a:xfrm>
              <a:off x="860304" y="2087368"/>
              <a:ext cx="24415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Admin import coures</a:t>
              </a:r>
              <a:endParaRPr lang="id-ID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022B233F-3A73-6874-8C3E-0A4FF977551B}"/>
              </a:ext>
            </a:extLst>
          </p:cNvPr>
          <p:cNvGrpSpPr/>
          <p:nvPr/>
        </p:nvGrpSpPr>
        <p:grpSpPr>
          <a:xfrm>
            <a:off x="565913" y="2679687"/>
            <a:ext cx="2572134" cy="377116"/>
            <a:chOff x="765845" y="2072461"/>
            <a:chExt cx="2572134" cy="377116"/>
          </a:xfrm>
          <a:solidFill>
            <a:srgbClr val="1B9DBC"/>
          </a:solidFill>
        </p:grpSpPr>
        <p:sp>
          <p:nvSpPr>
            <p:cNvPr id="8" name="Rectangle: Rounded Corners 22">
              <a:extLst>
                <a:ext uri="{FF2B5EF4-FFF2-40B4-BE49-F238E27FC236}">
                  <a16:creationId xmlns:a16="http://schemas.microsoft.com/office/drawing/2014/main" id="{4B7D7E74-3F39-873C-6578-9249946AED32}"/>
                </a:ext>
              </a:extLst>
            </p:cNvPr>
            <p:cNvSpPr/>
            <p:nvPr/>
          </p:nvSpPr>
          <p:spPr>
            <a:xfrm>
              <a:off x="765845" y="2072461"/>
              <a:ext cx="2572134" cy="377116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B6CCF58-96CE-1826-15D9-3FEF62BADA0E}"/>
                </a:ext>
              </a:extLst>
            </p:cNvPr>
            <p:cNvSpPr txBox="1"/>
            <p:nvPr/>
          </p:nvSpPr>
          <p:spPr>
            <a:xfrm>
              <a:off x="860304" y="2087368"/>
              <a:ext cx="24415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Admin create semester</a:t>
              </a:r>
              <a:endParaRPr lang="id-ID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CAD2491-47AA-A3CA-3089-D98E7D883C5F}"/>
              </a:ext>
            </a:extLst>
          </p:cNvPr>
          <p:cNvGrpSpPr/>
          <p:nvPr/>
        </p:nvGrpSpPr>
        <p:grpSpPr>
          <a:xfrm>
            <a:off x="565913" y="4049294"/>
            <a:ext cx="2572134" cy="377116"/>
            <a:chOff x="765845" y="2072461"/>
            <a:chExt cx="2572134" cy="377116"/>
          </a:xfrm>
        </p:grpSpPr>
        <p:sp>
          <p:nvSpPr>
            <p:cNvPr id="11" name="Rectangle: Rounded Corners 22">
              <a:extLst>
                <a:ext uri="{FF2B5EF4-FFF2-40B4-BE49-F238E27FC236}">
                  <a16:creationId xmlns:a16="http://schemas.microsoft.com/office/drawing/2014/main" id="{DCBA4F91-FD3D-EA81-C4FF-DFD26ADB380E}"/>
                </a:ext>
              </a:extLst>
            </p:cNvPr>
            <p:cNvSpPr/>
            <p:nvPr/>
          </p:nvSpPr>
          <p:spPr>
            <a:xfrm>
              <a:off x="765845" y="2072461"/>
              <a:ext cx="2572134" cy="377116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3EBD82F-FA13-D231-C2A3-A44FC1ACA908}"/>
                </a:ext>
              </a:extLst>
            </p:cNvPr>
            <p:cNvSpPr txBox="1"/>
            <p:nvPr/>
          </p:nvSpPr>
          <p:spPr>
            <a:xfrm>
              <a:off x="860304" y="2087368"/>
              <a:ext cx="24415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Admin change state semester</a:t>
              </a:r>
              <a:endParaRPr lang="id-ID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2F07986-8634-8F64-41BA-F5532A288BC4}"/>
              </a:ext>
            </a:extLst>
          </p:cNvPr>
          <p:cNvGrpSpPr/>
          <p:nvPr/>
        </p:nvGrpSpPr>
        <p:grpSpPr>
          <a:xfrm>
            <a:off x="565913" y="4738403"/>
            <a:ext cx="2572134" cy="377116"/>
            <a:chOff x="838870" y="1782499"/>
            <a:chExt cx="2572134" cy="377116"/>
          </a:xfrm>
          <a:solidFill>
            <a:srgbClr val="A5A5A5"/>
          </a:solidFill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7D64ACCB-CB4F-6DBB-A74B-35E4AE096B91}"/>
                </a:ext>
              </a:extLst>
            </p:cNvPr>
            <p:cNvSpPr/>
            <p:nvPr/>
          </p:nvSpPr>
          <p:spPr>
            <a:xfrm>
              <a:off x="838870" y="1782499"/>
              <a:ext cx="2572134" cy="377116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26" name="Rectangle: Rounded Corners 22">
              <a:extLst>
                <a:ext uri="{FF2B5EF4-FFF2-40B4-BE49-F238E27FC236}">
                  <a16:creationId xmlns:a16="http://schemas.microsoft.com/office/drawing/2014/main" id="{D9B3BEFD-11A8-4880-C69C-1246515A279C}"/>
                </a:ext>
              </a:extLst>
            </p:cNvPr>
            <p:cNvSpPr/>
            <p:nvPr/>
          </p:nvSpPr>
          <p:spPr>
            <a:xfrm>
              <a:off x="838870" y="1782499"/>
              <a:ext cx="2572134" cy="377116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B22E01C-CC50-5C8D-B985-0BBF092C3A13}"/>
                </a:ext>
              </a:extLst>
            </p:cNvPr>
            <p:cNvSpPr txBox="1"/>
            <p:nvPr/>
          </p:nvSpPr>
          <p:spPr>
            <a:xfrm>
              <a:off x="904177" y="1817168"/>
              <a:ext cx="2441520" cy="30777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Admin generate schedule</a:t>
              </a:r>
              <a:endParaRPr lang="id-ID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53884895"/>
      </p:ext>
    </p:extLst>
  </p:cSld>
  <p:clrMapOvr>
    <a:masterClrMapping/>
  </p:clrMapOvr>
  <p:transition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Picture Placeholder 56">
            <a:extLst>
              <a:ext uri="{FF2B5EF4-FFF2-40B4-BE49-F238E27FC236}">
                <a16:creationId xmlns:a16="http://schemas.microsoft.com/office/drawing/2014/main" id="{19556A5A-AD56-9472-8AA7-7C7B528C396A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 rotWithShape="1">
          <a:blip r:embed="rId2"/>
          <a:srcRect l="6589" r="6589"/>
          <a:stretch/>
        </p:blipFill>
        <p:spPr>
          <a:xfrm>
            <a:off x="3497263" y="1109663"/>
            <a:ext cx="8694737" cy="4913312"/>
          </a:xfrm>
        </p:spPr>
      </p:pic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FD65ADB4-9A05-D2F1-9032-08C7CE5CFB80}"/>
              </a:ext>
            </a:extLst>
          </p:cNvPr>
          <p:cNvSpPr txBox="1">
            <a:spLocks/>
          </p:cNvSpPr>
          <p:nvPr/>
        </p:nvSpPr>
        <p:spPr>
          <a:xfrm>
            <a:off x="1322929" y="1633445"/>
            <a:ext cx="1200959" cy="42850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3600">
                <a:solidFill>
                  <a:schemeClr val="tx1">
                    <a:lumMod val="65000"/>
                    <a:lumOff val="35000"/>
                  </a:schemeClr>
                </a:solidFill>
                <a:latin typeface="Bebas Neue" panose="020B0606020202050201" pitchFamily="34" charset="0"/>
                <a:cs typeface="Calibri"/>
              </a:rPr>
              <a:t>Admin</a:t>
            </a:r>
            <a:endParaRPr lang="id-ID" sz="3600" dirty="0">
              <a:solidFill>
                <a:schemeClr val="tx1">
                  <a:lumMod val="65000"/>
                  <a:lumOff val="35000"/>
                </a:schemeClr>
              </a:solidFill>
              <a:latin typeface="Bebas Neue" panose="020B0606020202050201" pitchFamily="34" charset="0"/>
              <a:cs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352AA8-61A0-F74D-F26A-E6959F9F11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359" b="97138" l="9948" r="89529">
                        <a14:foregroundMark x1="34031" y1="6677" x2="41361" y2="17329"/>
                        <a14:foregroundMark x1="41361" y1="32432" x2="41361" y2="32432"/>
                        <a14:foregroundMark x1="48168" y1="23688" x2="48168" y2="23688"/>
                        <a14:foregroundMark x1="47644" y1="35930" x2="47644" y2="35930"/>
                        <a14:foregroundMark x1="39791" y1="32909" x2="43979" y2="44197"/>
                        <a14:foregroundMark x1="69110" y1="33068" x2="67016" y2="49126"/>
                        <a14:foregroundMark x1="31937" y1="27981" x2="24607" y2="47218"/>
                        <a14:foregroundMark x1="24607" y1="47218" x2="25654" y2="47536"/>
                        <a14:foregroundMark x1="15183" y1="94436" x2="42932" y2="90461"/>
                        <a14:foregroundMark x1="54450" y1="97138" x2="67016" y2="95072"/>
                        <a14:foregroundMark x1="84817" y1="34499" x2="84293" y2="41335"/>
                        <a14:foregroundMark x1="26178" y1="30843" x2="20942" y2="40382"/>
                        <a14:foregroundMark x1="25654" y1="32591" x2="23037" y2="43084"/>
                        <a14:foregroundMark x1="21466" y1="44515" x2="26178" y2="51987"/>
                        <a14:foregroundMark x1="45550" y1="52941" x2="48168" y2="56121"/>
                        <a14:foregroundMark x1="42932" y1="16057" x2="47120" y2="7154"/>
                        <a14:foregroundMark x1="25131" y1="10334" x2="64921" y2="7949"/>
                        <a14:foregroundMark x1="69634" y1="10493" x2="71204" y2="12719"/>
                        <a14:foregroundMark x1="52356" y1="19714" x2="57592" y2="2257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8190" y="891731"/>
            <a:ext cx="450453" cy="1483428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F1558F0B-EC3B-CAD4-1F32-94A498C1D7A2}"/>
              </a:ext>
            </a:extLst>
          </p:cNvPr>
          <p:cNvGrpSpPr/>
          <p:nvPr/>
        </p:nvGrpSpPr>
        <p:grpSpPr>
          <a:xfrm>
            <a:off x="565913" y="3360185"/>
            <a:ext cx="2572134" cy="377116"/>
            <a:chOff x="765845" y="2072461"/>
            <a:chExt cx="2572134" cy="377116"/>
          </a:xfrm>
          <a:solidFill>
            <a:srgbClr val="1B9DBC"/>
          </a:solidFill>
        </p:grpSpPr>
        <p:sp>
          <p:nvSpPr>
            <p:cNvPr id="5" name="Rectangle: Rounded Corners 22">
              <a:extLst>
                <a:ext uri="{FF2B5EF4-FFF2-40B4-BE49-F238E27FC236}">
                  <a16:creationId xmlns:a16="http://schemas.microsoft.com/office/drawing/2014/main" id="{8B621F56-6866-2A95-317F-7DECDADF2C0B}"/>
                </a:ext>
              </a:extLst>
            </p:cNvPr>
            <p:cNvSpPr/>
            <p:nvPr/>
          </p:nvSpPr>
          <p:spPr>
            <a:xfrm>
              <a:off x="765845" y="2072461"/>
              <a:ext cx="2572134" cy="377116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4153B3F-E0C2-24BD-5DF2-351874A65393}"/>
                </a:ext>
              </a:extLst>
            </p:cNvPr>
            <p:cNvSpPr txBox="1"/>
            <p:nvPr/>
          </p:nvSpPr>
          <p:spPr>
            <a:xfrm>
              <a:off x="860304" y="2087368"/>
              <a:ext cx="24415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Admin import coures</a:t>
              </a:r>
              <a:endParaRPr lang="id-ID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75D46CEB-2685-A4FF-FAC2-A7F7CEA14222}"/>
              </a:ext>
            </a:extLst>
          </p:cNvPr>
          <p:cNvGrpSpPr/>
          <p:nvPr/>
        </p:nvGrpSpPr>
        <p:grpSpPr>
          <a:xfrm>
            <a:off x="565913" y="2679687"/>
            <a:ext cx="2572134" cy="377116"/>
            <a:chOff x="765845" y="2072461"/>
            <a:chExt cx="2572134" cy="377116"/>
          </a:xfrm>
        </p:grpSpPr>
        <p:sp>
          <p:nvSpPr>
            <p:cNvPr id="8" name="Rectangle: Rounded Corners 22">
              <a:extLst>
                <a:ext uri="{FF2B5EF4-FFF2-40B4-BE49-F238E27FC236}">
                  <a16:creationId xmlns:a16="http://schemas.microsoft.com/office/drawing/2014/main" id="{A767DAB4-44E8-4B5E-7F28-6CA651E266D9}"/>
                </a:ext>
              </a:extLst>
            </p:cNvPr>
            <p:cNvSpPr/>
            <p:nvPr/>
          </p:nvSpPr>
          <p:spPr>
            <a:xfrm>
              <a:off x="765845" y="2072461"/>
              <a:ext cx="2572134" cy="377116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6B675B9-EEBC-8CA3-FDEF-B61D02FEEF25}"/>
                </a:ext>
              </a:extLst>
            </p:cNvPr>
            <p:cNvSpPr txBox="1"/>
            <p:nvPr/>
          </p:nvSpPr>
          <p:spPr>
            <a:xfrm>
              <a:off x="860304" y="2087368"/>
              <a:ext cx="24415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Admin create semester</a:t>
              </a:r>
              <a:endParaRPr lang="id-ID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EA5C92A3-2F11-22D5-1F12-4DF9689BED5A}"/>
              </a:ext>
            </a:extLst>
          </p:cNvPr>
          <p:cNvGrpSpPr/>
          <p:nvPr/>
        </p:nvGrpSpPr>
        <p:grpSpPr>
          <a:xfrm>
            <a:off x="565913" y="4049294"/>
            <a:ext cx="2572134" cy="377116"/>
            <a:chOff x="765845" y="2072461"/>
            <a:chExt cx="2572134" cy="377116"/>
          </a:xfrm>
        </p:grpSpPr>
        <p:sp>
          <p:nvSpPr>
            <p:cNvPr id="11" name="Rectangle: Rounded Corners 22">
              <a:extLst>
                <a:ext uri="{FF2B5EF4-FFF2-40B4-BE49-F238E27FC236}">
                  <a16:creationId xmlns:a16="http://schemas.microsoft.com/office/drawing/2014/main" id="{E072505F-61B5-831D-D78F-B61A87199098}"/>
                </a:ext>
              </a:extLst>
            </p:cNvPr>
            <p:cNvSpPr/>
            <p:nvPr/>
          </p:nvSpPr>
          <p:spPr>
            <a:xfrm>
              <a:off x="765845" y="2072461"/>
              <a:ext cx="2572134" cy="377116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25B7D45-4CFE-2B31-B383-110E75DD4F62}"/>
                </a:ext>
              </a:extLst>
            </p:cNvPr>
            <p:cNvSpPr txBox="1"/>
            <p:nvPr/>
          </p:nvSpPr>
          <p:spPr>
            <a:xfrm>
              <a:off x="860304" y="2087368"/>
              <a:ext cx="24415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Admin change state semester</a:t>
              </a:r>
              <a:endParaRPr lang="id-ID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8666979-FAC8-E0C2-70DC-AA119D4A3CFC}"/>
              </a:ext>
            </a:extLst>
          </p:cNvPr>
          <p:cNvGrpSpPr/>
          <p:nvPr/>
        </p:nvGrpSpPr>
        <p:grpSpPr>
          <a:xfrm>
            <a:off x="595065" y="4738403"/>
            <a:ext cx="2572134" cy="377116"/>
            <a:chOff x="838870" y="1782499"/>
            <a:chExt cx="2572134" cy="377116"/>
          </a:xfrm>
          <a:solidFill>
            <a:srgbClr val="A5A5A5"/>
          </a:solidFill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42719D9B-DFA8-364B-BB3C-06741767B361}"/>
                </a:ext>
              </a:extLst>
            </p:cNvPr>
            <p:cNvSpPr/>
            <p:nvPr/>
          </p:nvSpPr>
          <p:spPr>
            <a:xfrm>
              <a:off x="838870" y="1782499"/>
              <a:ext cx="2572134" cy="377116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26" name="Rectangle: Rounded Corners 22">
              <a:extLst>
                <a:ext uri="{FF2B5EF4-FFF2-40B4-BE49-F238E27FC236}">
                  <a16:creationId xmlns:a16="http://schemas.microsoft.com/office/drawing/2014/main" id="{0F7CE199-E5F0-4FB5-1C5D-4862585CF17B}"/>
                </a:ext>
              </a:extLst>
            </p:cNvPr>
            <p:cNvSpPr/>
            <p:nvPr/>
          </p:nvSpPr>
          <p:spPr>
            <a:xfrm>
              <a:off x="838870" y="1782499"/>
              <a:ext cx="2572134" cy="377116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F817E58-F4D4-2910-E4FE-7EA381B86EBA}"/>
                </a:ext>
              </a:extLst>
            </p:cNvPr>
            <p:cNvSpPr txBox="1"/>
            <p:nvPr/>
          </p:nvSpPr>
          <p:spPr>
            <a:xfrm>
              <a:off x="904177" y="1817168"/>
              <a:ext cx="2441520" cy="30777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Admin generate schedule</a:t>
              </a:r>
              <a:endParaRPr lang="id-ID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8758751"/>
      </p:ext>
    </p:extLst>
  </p:cSld>
  <p:clrMapOvr>
    <a:masterClrMapping/>
  </p:clrMapOvr>
  <p:transition>
    <p:split orient="vert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Picture Placeholder 56">
            <a:extLst>
              <a:ext uri="{FF2B5EF4-FFF2-40B4-BE49-F238E27FC236}">
                <a16:creationId xmlns:a16="http://schemas.microsoft.com/office/drawing/2014/main" id="{8E987264-A97F-1506-1FCC-73A2E4D9AF3B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 rotWithShape="1">
          <a:blip r:embed="rId2"/>
          <a:srcRect l="6570" r="6570"/>
          <a:stretch/>
        </p:blipFill>
        <p:spPr>
          <a:xfrm>
            <a:off x="3497263" y="1109663"/>
            <a:ext cx="8694737" cy="4913312"/>
          </a:xfrm>
        </p:spPr>
      </p:pic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1D20ECC3-7CC7-C954-81A6-2B7393733F54}"/>
              </a:ext>
            </a:extLst>
          </p:cNvPr>
          <p:cNvSpPr txBox="1">
            <a:spLocks/>
          </p:cNvSpPr>
          <p:nvPr/>
        </p:nvSpPr>
        <p:spPr>
          <a:xfrm>
            <a:off x="1322929" y="1633445"/>
            <a:ext cx="1200959" cy="42850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3600">
                <a:solidFill>
                  <a:schemeClr val="tx1">
                    <a:lumMod val="65000"/>
                    <a:lumOff val="35000"/>
                  </a:schemeClr>
                </a:solidFill>
                <a:latin typeface="Bebas Neue" panose="020B0606020202050201" pitchFamily="34" charset="0"/>
                <a:cs typeface="Calibri"/>
              </a:rPr>
              <a:t>Admin</a:t>
            </a:r>
            <a:endParaRPr lang="id-ID" sz="3600" dirty="0">
              <a:solidFill>
                <a:schemeClr val="tx1">
                  <a:lumMod val="65000"/>
                  <a:lumOff val="35000"/>
                </a:schemeClr>
              </a:solidFill>
              <a:latin typeface="Bebas Neue" panose="020B0606020202050201" pitchFamily="34" charset="0"/>
              <a:cs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1E2322-EB33-6F60-4C96-0CA89E28B7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359" b="97138" l="9948" r="89529">
                        <a14:foregroundMark x1="34031" y1="6677" x2="41361" y2="17329"/>
                        <a14:foregroundMark x1="41361" y1="32432" x2="41361" y2="32432"/>
                        <a14:foregroundMark x1="48168" y1="23688" x2="48168" y2="23688"/>
                        <a14:foregroundMark x1="47644" y1="35930" x2="47644" y2="35930"/>
                        <a14:foregroundMark x1="39791" y1="32909" x2="43979" y2="44197"/>
                        <a14:foregroundMark x1="69110" y1="33068" x2="67016" y2="49126"/>
                        <a14:foregroundMark x1="31937" y1="27981" x2="24607" y2="47218"/>
                        <a14:foregroundMark x1="24607" y1="47218" x2="25654" y2="47536"/>
                        <a14:foregroundMark x1="15183" y1="94436" x2="42932" y2="90461"/>
                        <a14:foregroundMark x1="54450" y1="97138" x2="67016" y2="95072"/>
                        <a14:foregroundMark x1="84817" y1="34499" x2="84293" y2="41335"/>
                        <a14:foregroundMark x1="26178" y1="30843" x2="20942" y2="40382"/>
                        <a14:foregroundMark x1="25654" y1="32591" x2="23037" y2="43084"/>
                        <a14:foregroundMark x1="21466" y1="44515" x2="26178" y2="51987"/>
                        <a14:foregroundMark x1="45550" y1="52941" x2="48168" y2="56121"/>
                        <a14:foregroundMark x1="42932" y1="16057" x2="47120" y2="7154"/>
                        <a14:foregroundMark x1="25131" y1="10334" x2="64921" y2="7949"/>
                        <a14:foregroundMark x1="69634" y1="10493" x2="71204" y2="12719"/>
                        <a14:foregroundMark x1="52356" y1="19714" x2="57592" y2="2257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8190" y="891731"/>
            <a:ext cx="450453" cy="1483428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7E091360-9EBF-4927-EB65-B4E4E5C9B5A8}"/>
              </a:ext>
            </a:extLst>
          </p:cNvPr>
          <p:cNvGrpSpPr/>
          <p:nvPr/>
        </p:nvGrpSpPr>
        <p:grpSpPr>
          <a:xfrm>
            <a:off x="565913" y="3360185"/>
            <a:ext cx="2572134" cy="377116"/>
            <a:chOff x="765845" y="2072461"/>
            <a:chExt cx="2572134" cy="377116"/>
          </a:xfrm>
        </p:grpSpPr>
        <p:sp>
          <p:nvSpPr>
            <p:cNvPr id="5" name="Rectangle: Rounded Corners 22">
              <a:extLst>
                <a:ext uri="{FF2B5EF4-FFF2-40B4-BE49-F238E27FC236}">
                  <a16:creationId xmlns:a16="http://schemas.microsoft.com/office/drawing/2014/main" id="{9ED322D3-5352-6F4A-032C-7BE1FB875AF3}"/>
                </a:ext>
              </a:extLst>
            </p:cNvPr>
            <p:cNvSpPr/>
            <p:nvPr/>
          </p:nvSpPr>
          <p:spPr>
            <a:xfrm>
              <a:off x="765845" y="2072461"/>
              <a:ext cx="2572134" cy="377116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F774C30-1B21-A5F0-7E61-FC072865BE90}"/>
                </a:ext>
              </a:extLst>
            </p:cNvPr>
            <p:cNvSpPr txBox="1"/>
            <p:nvPr/>
          </p:nvSpPr>
          <p:spPr>
            <a:xfrm>
              <a:off x="860304" y="2087368"/>
              <a:ext cx="24415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Admin import coures</a:t>
              </a:r>
              <a:endParaRPr lang="id-ID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702B5D9E-56C8-EF3D-CBF4-113012AFF35C}"/>
              </a:ext>
            </a:extLst>
          </p:cNvPr>
          <p:cNvGrpSpPr/>
          <p:nvPr/>
        </p:nvGrpSpPr>
        <p:grpSpPr>
          <a:xfrm>
            <a:off x="565913" y="2679687"/>
            <a:ext cx="2572134" cy="377116"/>
            <a:chOff x="765845" y="2072461"/>
            <a:chExt cx="2572134" cy="377116"/>
          </a:xfrm>
        </p:grpSpPr>
        <p:sp>
          <p:nvSpPr>
            <p:cNvPr id="8" name="Rectangle: Rounded Corners 22">
              <a:extLst>
                <a:ext uri="{FF2B5EF4-FFF2-40B4-BE49-F238E27FC236}">
                  <a16:creationId xmlns:a16="http://schemas.microsoft.com/office/drawing/2014/main" id="{56A85A4D-0E4E-96E6-ED3A-516C858075A9}"/>
                </a:ext>
              </a:extLst>
            </p:cNvPr>
            <p:cNvSpPr/>
            <p:nvPr/>
          </p:nvSpPr>
          <p:spPr>
            <a:xfrm>
              <a:off x="765845" y="2072461"/>
              <a:ext cx="2572134" cy="377116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9365B8E-4D22-3294-224B-206FCB1A7EB5}"/>
                </a:ext>
              </a:extLst>
            </p:cNvPr>
            <p:cNvSpPr txBox="1"/>
            <p:nvPr/>
          </p:nvSpPr>
          <p:spPr>
            <a:xfrm>
              <a:off x="860304" y="2087368"/>
              <a:ext cx="24415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Admin create semester</a:t>
              </a:r>
              <a:endParaRPr lang="id-ID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0A7D4832-AC0E-198A-6C0B-6488207AF445}"/>
              </a:ext>
            </a:extLst>
          </p:cNvPr>
          <p:cNvGrpSpPr/>
          <p:nvPr/>
        </p:nvGrpSpPr>
        <p:grpSpPr>
          <a:xfrm>
            <a:off x="565913" y="4049294"/>
            <a:ext cx="2572134" cy="377116"/>
            <a:chOff x="765845" y="2072461"/>
            <a:chExt cx="2572134" cy="377116"/>
          </a:xfrm>
          <a:solidFill>
            <a:srgbClr val="1B9DBC"/>
          </a:solidFill>
        </p:grpSpPr>
        <p:sp>
          <p:nvSpPr>
            <p:cNvPr id="11" name="Rectangle: Rounded Corners 22">
              <a:extLst>
                <a:ext uri="{FF2B5EF4-FFF2-40B4-BE49-F238E27FC236}">
                  <a16:creationId xmlns:a16="http://schemas.microsoft.com/office/drawing/2014/main" id="{ED32EBFF-9524-048D-FECA-CAEF5D864492}"/>
                </a:ext>
              </a:extLst>
            </p:cNvPr>
            <p:cNvSpPr/>
            <p:nvPr/>
          </p:nvSpPr>
          <p:spPr>
            <a:xfrm>
              <a:off x="765845" y="2072461"/>
              <a:ext cx="2572134" cy="377116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FF87320-5B85-F75E-4988-5C03125A8DCB}"/>
                </a:ext>
              </a:extLst>
            </p:cNvPr>
            <p:cNvSpPr txBox="1"/>
            <p:nvPr/>
          </p:nvSpPr>
          <p:spPr>
            <a:xfrm>
              <a:off x="860304" y="2087368"/>
              <a:ext cx="24415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Admin change state semester</a:t>
              </a:r>
              <a:endParaRPr lang="id-ID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C5E8DB5-6FDA-6D51-83DD-1110A675D310}"/>
              </a:ext>
            </a:extLst>
          </p:cNvPr>
          <p:cNvGrpSpPr/>
          <p:nvPr/>
        </p:nvGrpSpPr>
        <p:grpSpPr>
          <a:xfrm>
            <a:off x="595065" y="4738403"/>
            <a:ext cx="2572134" cy="377116"/>
            <a:chOff x="838870" y="1782499"/>
            <a:chExt cx="2572134" cy="377116"/>
          </a:xfrm>
          <a:solidFill>
            <a:srgbClr val="A5A5A5"/>
          </a:solidFill>
        </p:grpSpPr>
        <p:sp>
          <p:nvSpPr>
            <p:cNvPr id="14" name="Rectangle: Rounded Corners 22">
              <a:extLst>
                <a:ext uri="{FF2B5EF4-FFF2-40B4-BE49-F238E27FC236}">
                  <a16:creationId xmlns:a16="http://schemas.microsoft.com/office/drawing/2014/main" id="{CC509629-DEBC-04EB-6929-617C1E70868D}"/>
                </a:ext>
              </a:extLst>
            </p:cNvPr>
            <p:cNvSpPr/>
            <p:nvPr/>
          </p:nvSpPr>
          <p:spPr>
            <a:xfrm>
              <a:off x="838870" y="1782499"/>
              <a:ext cx="2572134" cy="377116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15" name="Rectangle: Rounded Corners 22">
              <a:extLst>
                <a:ext uri="{FF2B5EF4-FFF2-40B4-BE49-F238E27FC236}">
                  <a16:creationId xmlns:a16="http://schemas.microsoft.com/office/drawing/2014/main" id="{A33ECA95-D909-73B5-5F2C-17444832EE94}"/>
                </a:ext>
              </a:extLst>
            </p:cNvPr>
            <p:cNvSpPr/>
            <p:nvPr/>
          </p:nvSpPr>
          <p:spPr>
            <a:xfrm>
              <a:off x="838870" y="1782499"/>
              <a:ext cx="2572134" cy="377116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3982BFD-D0B2-B9EB-3A38-DF40EC2E6649}"/>
                </a:ext>
              </a:extLst>
            </p:cNvPr>
            <p:cNvSpPr txBox="1"/>
            <p:nvPr/>
          </p:nvSpPr>
          <p:spPr>
            <a:xfrm>
              <a:off x="904177" y="1817168"/>
              <a:ext cx="2441520" cy="30777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Admin generate schedule</a:t>
              </a:r>
              <a:endParaRPr lang="id-ID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28666897"/>
      </p:ext>
    </p:extLst>
  </p:cSld>
  <p:clrMapOvr>
    <a:masterClrMapping/>
  </p:clrMapOvr>
  <p:transition>
    <p:split orient="vert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4"/>
          <p:cNvSpPr txBox="1">
            <a:spLocks/>
          </p:cNvSpPr>
          <p:nvPr/>
        </p:nvSpPr>
        <p:spPr>
          <a:xfrm>
            <a:off x="1322929" y="1633445"/>
            <a:ext cx="1200959" cy="42850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3600">
                <a:solidFill>
                  <a:schemeClr val="tx1">
                    <a:lumMod val="65000"/>
                    <a:lumOff val="35000"/>
                  </a:schemeClr>
                </a:solidFill>
                <a:latin typeface="Bebas Neue" panose="020B0606020202050201" pitchFamily="34" charset="0"/>
                <a:cs typeface="Calibri"/>
              </a:rPr>
              <a:t>Admin</a:t>
            </a:r>
            <a:endParaRPr lang="id-ID" sz="3600" dirty="0">
              <a:solidFill>
                <a:schemeClr val="tx1">
                  <a:lumMod val="65000"/>
                  <a:lumOff val="35000"/>
                </a:schemeClr>
              </a:solidFill>
              <a:latin typeface="Bebas Neue" panose="020B0606020202050201" pitchFamily="34" charset="0"/>
              <a:cs typeface="Calibri"/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7067ABF-D92D-2CD7-D76B-96B3EE0A9EEC}"/>
              </a:ext>
            </a:extLst>
          </p:cNvPr>
          <p:cNvGrpSpPr/>
          <p:nvPr/>
        </p:nvGrpSpPr>
        <p:grpSpPr>
          <a:xfrm>
            <a:off x="565913" y="3360185"/>
            <a:ext cx="2572134" cy="377116"/>
            <a:chOff x="765845" y="2072461"/>
            <a:chExt cx="2572134" cy="377116"/>
          </a:xfrm>
        </p:grpSpPr>
        <p:sp>
          <p:nvSpPr>
            <p:cNvPr id="35" name="Rectangle: Rounded Corners 22">
              <a:extLst>
                <a:ext uri="{FF2B5EF4-FFF2-40B4-BE49-F238E27FC236}">
                  <a16:creationId xmlns:a16="http://schemas.microsoft.com/office/drawing/2014/main" id="{A7ED1D1B-80B3-83BD-E0F2-3BE0DD3BA574}"/>
                </a:ext>
              </a:extLst>
            </p:cNvPr>
            <p:cNvSpPr/>
            <p:nvPr/>
          </p:nvSpPr>
          <p:spPr>
            <a:xfrm>
              <a:off x="765845" y="2072461"/>
              <a:ext cx="2572134" cy="377116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E20AF93-2361-7F43-B83C-C13C26B87C37}"/>
                </a:ext>
              </a:extLst>
            </p:cNvPr>
            <p:cNvSpPr txBox="1"/>
            <p:nvPr/>
          </p:nvSpPr>
          <p:spPr>
            <a:xfrm>
              <a:off x="860304" y="2087368"/>
              <a:ext cx="24415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Admin import coures</a:t>
              </a:r>
              <a:endParaRPr lang="id-ID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9C513E4D-EAD7-7FC2-AE27-810C23F71334}"/>
              </a:ext>
            </a:extLst>
          </p:cNvPr>
          <p:cNvGrpSpPr/>
          <p:nvPr/>
        </p:nvGrpSpPr>
        <p:grpSpPr>
          <a:xfrm>
            <a:off x="565913" y="2679687"/>
            <a:ext cx="2572134" cy="377116"/>
            <a:chOff x="765845" y="2072461"/>
            <a:chExt cx="2572134" cy="377116"/>
          </a:xfrm>
        </p:grpSpPr>
        <p:sp>
          <p:nvSpPr>
            <p:cNvPr id="43" name="Rectangle: Rounded Corners 22">
              <a:extLst>
                <a:ext uri="{FF2B5EF4-FFF2-40B4-BE49-F238E27FC236}">
                  <a16:creationId xmlns:a16="http://schemas.microsoft.com/office/drawing/2014/main" id="{65212C03-531F-BB5B-6394-0BA1A319CCBB}"/>
                </a:ext>
              </a:extLst>
            </p:cNvPr>
            <p:cNvSpPr/>
            <p:nvPr/>
          </p:nvSpPr>
          <p:spPr>
            <a:xfrm>
              <a:off x="765845" y="2072461"/>
              <a:ext cx="2572134" cy="377116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10FC330E-67F2-4BF8-055D-D021727A1465}"/>
                </a:ext>
              </a:extLst>
            </p:cNvPr>
            <p:cNvSpPr txBox="1"/>
            <p:nvPr/>
          </p:nvSpPr>
          <p:spPr>
            <a:xfrm>
              <a:off x="860304" y="2087368"/>
              <a:ext cx="24415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Admin create semester</a:t>
              </a:r>
              <a:endParaRPr lang="id-ID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737F4E64-1127-A679-64A8-9DE3B97A8A9C}"/>
              </a:ext>
            </a:extLst>
          </p:cNvPr>
          <p:cNvGrpSpPr/>
          <p:nvPr/>
        </p:nvGrpSpPr>
        <p:grpSpPr>
          <a:xfrm>
            <a:off x="565913" y="4049294"/>
            <a:ext cx="2572134" cy="377116"/>
            <a:chOff x="765845" y="2072461"/>
            <a:chExt cx="2572134" cy="377116"/>
          </a:xfrm>
        </p:grpSpPr>
        <p:sp>
          <p:nvSpPr>
            <p:cNvPr id="51" name="Rectangle: Rounded Corners 22">
              <a:extLst>
                <a:ext uri="{FF2B5EF4-FFF2-40B4-BE49-F238E27FC236}">
                  <a16:creationId xmlns:a16="http://schemas.microsoft.com/office/drawing/2014/main" id="{371E6986-B655-566F-70B4-CC189E38404B}"/>
                </a:ext>
              </a:extLst>
            </p:cNvPr>
            <p:cNvSpPr/>
            <p:nvPr/>
          </p:nvSpPr>
          <p:spPr>
            <a:xfrm>
              <a:off x="765845" y="2072461"/>
              <a:ext cx="2572134" cy="377116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8F2076E2-9460-2D28-3C11-DB9769CF47D9}"/>
                </a:ext>
              </a:extLst>
            </p:cNvPr>
            <p:cNvSpPr txBox="1"/>
            <p:nvPr/>
          </p:nvSpPr>
          <p:spPr>
            <a:xfrm>
              <a:off x="860304" y="2087368"/>
              <a:ext cx="24415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Admin change state semester</a:t>
              </a:r>
              <a:endParaRPr lang="id-ID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42BF3159-B2C4-64FC-B57C-928C50E5CAE4}"/>
              </a:ext>
            </a:extLst>
          </p:cNvPr>
          <p:cNvGrpSpPr/>
          <p:nvPr/>
        </p:nvGrpSpPr>
        <p:grpSpPr>
          <a:xfrm>
            <a:off x="595065" y="4738403"/>
            <a:ext cx="2572134" cy="377116"/>
            <a:chOff x="838870" y="1782499"/>
            <a:chExt cx="2572134" cy="377116"/>
          </a:xfrm>
        </p:grpSpPr>
        <p:sp>
          <p:nvSpPr>
            <p:cNvPr id="9" name="Rectangle: Rounded Corners 22">
              <a:extLst>
                <a:ext uri="{FF2B5EF4-FFF2-40B4-BE49-F238E27FC236}">
                  <a16:creationId xmlns:a16="http://schemas.microsoft.com/office/drawing/2014/main" id="{91FBF691-9A18-6C86-E338-1328D160BB30}"/>
                </a:ext>
              </a:extLst>
            </p:cNvPr>
            <p:cNvSpPr/>
            <p:nvPr/>
          </p:nvSpPr>
          <p:spPr>
            <a:xfrm>
              <a:off x="838870" y="1782499"/>
              <a:ext cx="2572134" cy="377116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19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12" name="Rectangle: Rounded Corners 22">
              <a:extLst>
                <a:ext uri="{FF2B5EF4-FFF2-40B4-BE49-F238E27FC236}">
                  <a16:creationId xmlns:a16="http://schemas.microsoft.com/office/drawing/2014/main" id="{781B98BF-7412-5350-1091-33221AC876D0}"/>
                </a:ext>
              </a:extLst>
            </p:cNvPr>
            <p:cNvSpPr/>
            <p:nvPr/>
          </p:nvSpPr>
          <p:spPr>
            <a:xfrm>
              <a:off x="838870" y="1782499"/>
              <a:ext cx="2572134" cy="377116"/>
            </a:xfrm>
            <a:prstGeom prst="roundRect">
              <a:avLst>
                <a:gd name="adj" fmla="val 50000"/>
              </a:avLst>
            </a:prstGeom>
            <a:solidFill>
              <a:srgbClr val="1B9DBC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F5548D1-6171-9506-0696-8C19C61C1803}"/>
                </a:ext>
              </a:extLst>
            </p:cNvPr>
            <p:cNvSpPr txBox="1"/>
            <p:nvPr/>
          </p:nvSpPr>
          <p:spPr>
            <a:xfrm>
              <a:off x="904177" y="1817168"/>
              <a:ext cx="24415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Admin generate schedule</a:t>
              </a:r>
              <a:endParaRPr lang="id-ID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pic>
        <p:nvPicPr>
          <p:cNvPr id="36" name="Picture Placeholder 35">
            <a:extLst>
              <a:ext uri="{FF2B5EF4-FFF2-40B4-BE49-F238E27FC236}">
                <a16:creationId xmlns:a16="http://schemas.microsoft.com/office/drawing/2014/main" id="{977874EB-285C-3E29-18A6-8E22D53E16BE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2" r="2392"/>
          <a:stretch>
            <a:fillRect/>
          </a:stretch>
        </p:blipFill>
        <p:spPr>
          <a:xfrm>
            <a:off x="3497263" y="1109663"/>
            <a:ext cx="8694737" cy="4913312"/>
          </a:xfr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0F2D9E1-ABEE-5262-0440-4F8CC37D3F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359" b="97138" l="9948" r="89529">
                        <a14:foregroundMark x1="34031" y1="6677" x2="41361" y2="17329"/>
                        <a14:foregroundMark x1="41361" y1="32432" x2="41361" y2="32432"/>
                        <a14:foregroundMark x1="48168" y1="23688" x2="48168" y2="23688"/>
                        <a14:foregroundMark x1="47644" y1="35930" x2="47644" y2="35930"/>
                        <a14:foregroundMark x1="39791" y1="32909" x2="43979" y2="44197"/>
                        <a14:foregroundMark x1="69110" y1="33068" x2="67016" y2="49126"/>
                        <a14:foregroundMark x1="31937" y1="27981" x2="24607" y2="47218"/>
                        <a14:foregroundMark x1="24607" y1="47218" x2="25654" y2="47536"/>
                        <a14:foregroundMark x1="15183" y1="94436" x2="42932" y2="90461"/>
                        <a14:foregroundMark x1="54450" y1="97138" x2="67016" y2="95072"/>
                        <a14:foregroundMark x1="84817" y1="34499" x2="84293" y2="41335"/>
                        <a14:foregroundMark x1="26178" y1="30843" x2="20942" y2="40382"/>
                        <a14:foregroundMark x1="25654" y1="32591" x2="23037" y2="43084"/>
                        <a14:foregroundMark x1="21466" y1="44515" x2="26178" y2="51987"/>
                        <a14:foregroundMark x1="45550" y1="52941" x2="48168" y2="56121"/>
                        <a14:foregroundMark x1="42932" y1="16057" x2="47120" y2="7154"/>
                        <a14:foregroundMark x1="25131" y1="10334" x2="64921" y2="7949"/>
                        <a14:foregroundMark x1="69634" y1="10493" x2="71204" y2="12719"/>
                        <a14:foregroundMark x1="52356" y1="19714" x2="57592" y2="2257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8190" y="891731"/>
            <a:ext cx="450453" cy="1483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549962"/>
      </p:ext>
    </p:extLst>
  </p:cSld>
  <p:clrMapOvr>
    <a:masterClrMapping/>
  </p:clrMapOvr>
  <p:transition>
    <p:split orient="vert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F5FC4CDA-4263-0F36-EEF9-481CAE9DFF82}"/>
              </a:ext>
            </a:extLst>
          </p:cNvPr>
          <p:cNvSpPr txBox="1">
            <a:spLocks/>
          </p:cNvSpPr>
          <p:nvPr/>
        </p:nvSpPr>
        <p:spPr>
          <a:xfrm>
            <a:off x="1074024" y="1340701"/>
            <a:ext cx="2251542" cy="110122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3600">
                <a:solidFill>
                  <a:schemeClr val="tx1">
                    <a:lumMod val="65000"/>
                    <a:lumOff val="35000"/>
                  </a:schemeClr>
                </a:solidFill>
                <a:latin typeface="Bebas Neue" panose="020B0606020202050201" pitchFamily="34" charset="0"/>
                <a:cs typeface="Calibri"/>
              </a:rPr>
              <a:t>Department manager</a:t>
            </a:r>
            <a:endParaRPr lang="id-ID" sz="3600" dirty="0">
              <a:solidFill>
                <a:schemeClr val="tx1">
                  <a:lumMod val="65000"/>
                  <a:lumOff val="35000"/>
                </a:schemeClr>
              </a:solidFill>
              <a:latin typeface="Bebas Neue" panose="020B0606020202050201" pitchFamily="34" charset="0"/>
              <a:cs typeface="Calibri"/>
            </a:endParaRP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51B08964-22D2-6493-ABAA-7989B220964E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 rotWithShape="1">
          <a:blip r:embed="rId2"/>
          <a:srcRect l="7692" r="7692"/>
          <a:stretch/>
        </p:blipFill>
        <p:spPr>
          <a:xfrm>
            <a:off x="3497263" y="1054100"/>
            <a:ext cx="8694737" cy="4911725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C775452-9858-ECBD-932B-B50E1068B3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1278" y1="89950" x2="44214" y2="89950"/>
                        <a14:foregroundMark x1="63875" y1="89369" x2="67185" y2="89826"/>
                        <a14:foregroundMark x1="58204" y1="88586" x2="61177" y2="88996"/>
                        <a14:foregroundMark x1="62694" y1="89578" x2="63385" y2="89578"/>
                        <a14:backgroundMark x1="61485" y1="89082" x2="62694" y2="89206"/>
                        <a14:backgroundMark x1="61485" y1="88710" x2="62694" y2="8895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70037" y="532051"/>
            <a:ext cx="1556454" cy="204580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0A3B556-DB9A-C518-3286-3C36A335B116}"/>
              </a:ext>
            </a:extLst>
          </p:cNvPr>
          <p:cNvSpPr/>
          <p:nvPr/>
        </p:nvSpPr>
        <p:spPr>
          <a:xfrm>
            <a:off x="4638675" y="4628682"/>
            <a:ext cx="7553325" cy="229067"/>
          </a:xfrm>
          <a:prstGeom prst="rect">
            <a:avLst/>
          </a:prstGeom>
          <a:noFill/>
          <a:ln w="412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7CE9383-E9FD-91E5-5D8E-AD7C429021CD}"/>
              </a:ext>
            </a:extLst>
          </p:cNvPr>
          <p:cNvGrpSpPr/>
          <p:nvPr/>
        </p:nvGrpSpPr>
        <p:grpSpPr>
          <a:xfrm>
            <a:off x="560565" y="3386505"/>
            <a:ext cx="2572134" cy="378571"/>
            <a:chOff x="765845" y="2072461"/>
            <a:chExt cx="2572134" cy="377116"/>
          </a:xfrm>
          <a:solidFill>
            <a:srgbClr val="A5A5A5"/>
          </a:solidFill>
        </p:grpSpPr>
        <p:sp>
          <p:nvSpPr>
            <p:cNvPr id="9" name="Rectangle: Rounded Corners 22">
              <a:extLst>
                <a:ext uri="{FF2B5EF4-FFF2-40B4-BE49-F238E27FC236}">
                  <a16:creationId xmlns:a16="http://schemas.microsoft.com/office/drawing/2014/main" id="{CACB3515-4F7F-1476-0F91-2E71125E1772}"/>
                </a:ext>
              </a:extLst>
            </p:cNvPr>
            <p:cNvSpPr/>
            <p:nvPr/>
          </p:nvSpPr>
          <p:spPr>
            <a:xfrm>
              <a:off x="765845" y="2072461"/>
              <a:ext cx="2572134" cy="377116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0E09AF9-32D4-C28A-2CAD-40C95C28E438}"/>
                </a:ext>
              </a:extLst>
            </p:cNvPr>
            <p:cNvSpPr txBox="1"/>
            <p:nvPr/>
          </p:nvSpPr>
          <p:spPr>
            <a:xfrm>
              <a:off x="860304" y="2087368"/>
              <a:ext cx="24415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Assign Courses</a:t>
              </a:r>
              <a:endParaRPr lang="id-ID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1AA4D34-A6A6-0359-701B-73EE27B62A81}"/>
              </a:ext>
            </a:extLst>
          </p:cNvPr>
          <p:cNvGrpSpPr/>
          <p:nvPr/>
        </p:nvGrpSpPr>
        <p:grpSpPr>
          <a:xfrm>
            <a:off x="560565" y="3994937"/>
            <a:ext cx="2572134" cy="377116"/>
            <a:chOff x="765845" y="2072461"/>
            <a:chExt cx="2572134" cy="377116"/>
          </a:xfrm>
        </p:grpSpPr>
        <p:sp>
          <p:nvSpPr>
            <p:cNvPr id="12" name="Rectangle: Rounded Corners 22">
              <a:extLst>
                <a:ext uri="{FF2B5EF4-FFF2-40B4-BE49-F238E27FC236}">
                  <a16:creationId xmlns:a16="http://schemas.microsoft.com/office/drawing/2014/main" id="{175BDE6C-74C7-E934-DC5A-7DDAAD967E1F}"/>
                </a:ext>
              </a:extLst>
            </p:cNvPr>
            <p:cNvSpPr/>
            <p:nvPr/>
          </p:nvSpPr>
          <p:spPr>
            <a:xfrm>
              <a:off x="765845" y="2072461"/>
              <a:ext cx="2572134" cy="377116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0FF3223-7C33-2856-BEDB-A6CE4671D745}"/>
                </a:ext>
              </a:extLst>
            </p:cNvPr>
            <p:cNvSpPr txBox="1"/>
            <p:nvPr/>
          </p:nvSpPr>
          <p:spPr>
            <a:xfrm>
              <a:off x="860304" y="2087368"/>
              <a:ext cx="24415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Evaluate Subjects</a:t>
              </a:r>
              <a:endParaRPr lang="id-ID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A5525D8-9C10-6053-A017-69CB9A18D2BA}"/>
              </a:ext>
            </a:extLst>
          </p:cNvPr>
          <p:cNvGrpSpPr/>
          <p:nvPr/>
        </p:nvGrpSpPr>
        <p:grpSpPr>
          <a:xfrm>
            <a:off x="560565" y="4588959"/>
            <a:ext cx="2572134" cy="377116"/>
            <a:chOff x="765845" y="2072461"/>
            <a:chExt cx="2572134" cy="377116"/>
          </a:xfrm>
        </p:grpSpPr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A0DB55D0-90AD-6223-8783-299FF6A976C3}"/>
                </a:ext>
              </a:extLst>
            </p:cNvPr>
            <p:cNvSpPr/>
            <p:nvPr/>
          </p:nvSpPr>
          <p:spPr>
            <a:xfrm>
              <a:off x="765845" y="2072461"/>
              <a:ext cx="2572134" cy="377116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8408AE4-DFDA-5A81-748A-01FD7183DCA5}"/>
                </a:ext>
              </a:extLst>
            </p:cNvPr>
            <p:cNvSpPr txBox="1"/>
            <p:nvPr/>
          </p:nvSpPr>
          <p:spPr>
            <a:xfrm>
              <a:off x="860304" y="2087368"/>
              <a:ext cx="24415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Prefer Slots </a:t>
              </a:r>
              <a:endParaRPr lang="id-ID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FFC8280-8A7F-F89D-0BF9-85E0D0267B52}"/>
              </a:ext>
            </a:extLst>
          </p:cNvPr>
          <p:cNvGrpSpPr/>
          <p:nvPr/>
        </p:nvGrpSpPr>
        <p:grpSpPr>
          <a:xfrm>
            <a:off x="560565" y="2779528"/>
            <a:ext cx="2572134" cy="377116"/>
            <a:chOff x="838870" y="1782499"/>
            <a:chExt cx="2572134" cy="377116"/>
          </a:xfrm>
          <a:solidFill>
            <a:srgbClr val="1B9DBC"/>
          </a:solidFill>
        </p:grpSpPr>
        <p:sp>
          <p:nvSpPr>
            <p:cNvPr id="31" name="Rectangle: Rounded Corners 22">
              <a:extLst>
                <a:ext uri="{FF2B5EF4-FFF2-40B4-BE49-F238E27FC236}">
                  <a16:creationId xmlns:a16="http://schemas.microsoft.com/office/drawing/2014/main" id="{71749CEB-CF53-A8E6-88BD-30B9EEDA1048}"/>
                </a:ext>
              </a:extLst>
            </p:cNvPr>
            <p:cNvSpPr/>
            <p:nvPr/>
          </p:nvSpPr>
          <p:spPr>
            <a:xfrm>
              <a:off x="838870" y="1782499"/>
              <a:ext cx="2572134" cy="377116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32" name="Rectangle: Rounded Corners 22">
              <a:extLst>
                <a:ext uri="{FF2B5EF4-FFF2-40B4-BE49-F238E27FC236}">
                  <a16:creationId xmlns:a16="http://schemas.microsoft.com/office/drawing/2014/main" id="{3F3C357C-7A53-15D1-DDE4-F67F25E0D72C}"/>
                </a:ext>
              </a:extLst>
            </p:cNvPr>
            <p:cNvSpPr/>
            <p:nvPr/>
          </p:nvSpPr>
          <p:spPr>
            <a:xfrm>
              <a:off x="838870" y="1782499"/>
              <a:ext cx="2572134" cy="377116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B4456C9-BA9E-8724-B5AF-D3C73B614FB3}"/>
                </a:ext>
              </a:extLst>
            </p:cNvPr>
            <p:cNvSpPr txBox="1"/>
            <p:nvPr/>
          </p:nvSpPr>
          <p:spPr>
            <a:xfrm>
              <a:off x="904177" y="1817168"/>
              <a:ext cx="2441520" cy="30777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Manage requests</a:t>
              </a:r>
              <a:endParaRPr lang="id-ID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46066137"/>
      </p:ext>
    </p:extLst>
  </p:cSld>
  <p:clrMapOvr>
    <a:masterClrMapping/>
  </p:clrMapOvr>
  <p:transition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F5FC4CDA-4263-0F36-EEF9-481CAE9DFF82}"/>
              </a:ext>
            </a:extLst>
          </p:cNvPr>
          <p:cNvSpPr txBox="1">
            <a:spLocks/>
          </p:cNvSpPr>
          <p:nvPr/>
        </p:nvSpPr>
        <p:spPr>
          <a:xfrm>
            <a:off x="1074024" y="1340701"/>
            <a:ext cx="2251542" cy="110122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3600">
                <a:solidFill>
                  <a:schemeClr val="tx1">
                    <a:lumMod val="65000"/>
                    <a:lumOff val="35000"/>
                  </a:schemeClr>
                </a:solidFill>
                <a:latin typeface="Bebas Neue" panose="020B0606020202050201" pitchFamily="34" charset="0"/>
                <a:cs typeface="Calibri"/>
              </a:rPr>
              <a:t>Department manager</a:t>
            </a:r>
            <a:endParaRPr lang="id-ID" sz="3600" dirty="0">
              <a:solidFill>
                <a:schemeClr val="tx1">
                  <a:lumMod val="65000"/>
                  <a:lumOff val="35000"/>
                </a:schemeClr>
              </a:solidFill>
              <a:latin typeface="Bebas Neue" panose="020B0606020202050201" pitchFamily="34" charset="0"/>
              <a:cs typeface="Calibr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775452-9858-ECBD-932B-B50E1068B3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41278" y1="89950" x2="44214" y2="89950"/>
                        <a14:foregroundMark x1="63875" y1="89369" x2="67185" y2="89826"/>
                        <a14:foregroundMark x1="58204" y1="88586" x2="61177" y2="88996"/>
                        <a14:foregroundMark x1="62694" y1="89578" x2="63385" y2="89578"/>
                        <a14:backgroundMark x1="61485" y1="89082" x2="62694" y2="89206"/>
                        <a14:backgroundMark x1="61485" y1="88710" x2="62694" y2="8895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70037" y="532051"/>
            <a:ext cx="1556454" cy="2045804"/>
          </a:xfrm>
          <a:prstGeom prst="rect">
            <a:avLst/>
          </a:prstGeom>
        </p:spPr>
      </p:pic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50ED3E0E-6BAF-7B6B-4360-03F6B0CB250F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 rotWithShape="1">
          <a:blip r:embed="rId4"/>
          <a:srcRect l="7840" r="7840"/>
          <a:stretch/>
        </p:blipFill>
        <p:spPr>
          <a:xfrm>
            <a:off x="3497704" y="1099328"/>
            <a:ext cx="8694296" cy="4913247"/>
          </a:xfrm>
        </p:spPr>
      </p:pic>
      <p:grpSp>
        <p:nvGrpSpPr>
          <p:cNvPr id="54" name="Group 53">
            <a:extLst>
              <a:ext uri="{FF2B5EF4-FFF2-40B4-BE49-F238E27FC236}">
                <a16:creationId xmlns:a16="http://schemas.microsoft.com/office/drawing/2014/main" id="{6FE3AC95-616A-93D8-B08F-EC88EF10EE25}"/>
              </a:ext>
            </a:extLst>
          </p:cNvPr>
          <p:cNvGrpSpPr/>
          <p:nvPr/>
        </p:nvGrpSpPr>
        <p:grpSpPr>
          <a:xfrm>
            <a:off x="560565" y="3386505"/>
            <a:ext cx="2572134" cy="378571"/>
            <a:chOff x="765845" y="2072461"/>
            <a:chExt cx="2572134" cy="377116"/>
          </a:xfrm>
          <a:solidFill>
            <a:srgbClr val="A5A5A5"/>
          </a:solidFill>
        </p:grpSpPr>
        <p:sp>
          <p:nvSpPr>
            <p:cNvPr id="55" name="Rectangle: Rounded Corners 22">
              <a:extLst>
                <a:ext uri="{FF2B5EF4-FFF2-40B4-BE49-F238E27FC236}">
                  <a16:creationId xmlns:a16="http://schemas.microsoft.com/office/drawing/2014/main" id="{22BE591B-5203-8022-55D1-65B846DBC473}"/>
                </a:ext>
              </a:extLst>
            </p:cNvPr>
            <p:cNvSpPr/>
            <p:nvPr/>
          </p:nvSpPr>
          <p:spPr>
            <a:xfrm>
              <a:off x="765845" y="2072461"/>
              <a:ext cx="2572134" cy="377116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1D925818-98B6-5875-1353-FCBDF57A5ADA}"/>
                </a:ext>
              </a:extLst>
            </p:cNvPr>
            <p:cNvSpPr txBox="1"/>
            <p:nvPr/>
          </p:nvSpPr>
          <p:spPr>
            <a:xfrm>
              <a:off x="860304" y="2087368"/>
              <a:ext cx="24415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Assign Courses</a:t>
              </a:r>
              <a:endParaRPr lang="id-ID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F61C266-F107-7577-90B5-5A6338C53E4E}"/>
              </a:ext>
            </a:extLst>
          </p:cNvPr>
          <p:cNvGrpSpPr/>
          <p:nvPr/>
        </p:nvGrpSpPr>
        <p:grpSpPr>
          <a:xfrm>
            <a:off x="560565" y="3994937"/>
            <a:ext cx="2572134" cy="377116"/>
            <a:chOff x="765845" y="2072461"/>
            <a:chExt cx="2572134" cy="377116"/>
          </a:xfrm>
        </p:grpSpPr>
        <p:sp>
          <p:nvSpPr>
            <p:cNvPr id="58" name="Rectangle: Rounded Corners 22">
              <a:extLst>
                <a:ext uri="{FF2B5EF4-FFF2-40B4-BE49-F238E27FC236}">
                  <a16:creationId xmlns:a16="http://schemas.microsoft.com/office/drawing/2014/main" id="{85019DD5-CECC-25AC-9A2E-EE1056791445}"/>
                </a:ext>
              </a:extLst>
            </p:cNvPr>
            <p:cNvSpPr/>
            <p:nvPr/>
          </p:nvSpPr>
          <p:spPr>
            <a:xfrm>
              <a:off x="765845" y="2072461"/>
              <a:ext cx="2572134" cy="377116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6A812E79-5B5B-11C4-49E6-02A9882ABA73}"/>
                </a:ext>
              </a:extLst>
            </p:cNvPr>
            <p:cNvSpPr txBox="1"/>
            <p:nvPr/>
          </p:nvSpPr>
          <p:spPr>
            <a:xfrm>
              <a:off x="860304" y="2087368"/>
              <a:ext cx="24415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Evaluate Subjects</a:t>
              </a:r>
              <a:endParaRPr lang="id-ID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BF102CCF-AE98-767E-2873-F67DE4870867}"/>
              </a:ext>
            </a:extLst>
          </p:cNvPr>
          <p:cNvGrpSpPr/>
          <p:nvPr/>
        </p:nvGrpSpPr>
        <p:grpSpPr>
          <a:xfrm>
            <a:off x="560565" y="4588959"/>
            <a:ext cx="2572134" cy="377116"/>
            <a:chOff x="765845" y="2072461"/>
            <a:chExt cx="2572134" cy="377116"/>
          </a:xfrm>
        </p:grpSpPr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id="{7B23061E-2396-1CBC-38E1-D110CF7A9243}"/>
                </a:ext>
              </a:extLst>
            </p:cNvPr>
            <p:cNvSpPr/>
            <p:nvPr/>
          </p:nvSpPr>
          <p:spPr>
            <a:xfrm>
              <a:off x="765845" y="2072461"/>
              <a:ext cx="2572134" cy="377116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3E4B0683-8DF8-CEAA-54A8-B7D41DEAA38F}"/>
                </a:ext>
              </a:extLst>
            </p:cNvPr>
            <p:cNvSpPr txBox="1"/>
            <p:nvPr/>
          </p:nvSpPr>
          <p:spPr>
            <a:xfrm>
              <a:off x="860304" y="2087368"/>
              <a:ext cx="24415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Prefer Slots </a:t>
              </a:r>
              <a:endParaRPr lang="id-ID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0031899A-3C2C-FE7F-252B-8511162EBF49}"/>
              </a:ext>
            </a:extLst>
          </p:cNvPr>
          <p:cNvGrpSpPr/>
          <p:nvPr/>
        </p:nvGrpSpPr>
        <p:grpSpPr>
          <a:xfrm>
            <a:off x="560565" y="2779528"/>
            <a:ext cx="2572134" cy="377116"/>
            <a:chOff x="838870" y="1782499"/>
            <a:chExt cx="2572134" cy="377116"/>
          </a:xfrm>
          <a:solidFill>
            <a:srgbClr val="1B9DBC"/>
          </a:solidFill>
        </p:grpSpPr>
        <p:sp>
          <p:nvSpPr>
            <p:cNvPr id="64" name="Rectangle: Rounded Corners 22">
              <a:extLst>
                <a:ext uri="{FF2B5EF4-FFF2-40B4-BE49-F238E27FC236}">
                  <a16:creationId xmlns:a16="http://schemas.microsoft.com/office/drawing/2014/main" id="{5487B6F2-ABB6-6A48-DA41-5169F690085A}"/>
                </a:ext>
              </a:extLst>
            </p:cNvPr>
            <p:cNvSpPr/>
            <p:nvPr/>
          </p:nvSpPr>
          <p:spPr>
            <a:xfrm>
              <a:off x="838870" y="1782499"/>
              <a:ext cx="2572134" cy="377116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65" name="Rectangle: Rounded Corners 22">
              <a:extLst>
                <a:ext uri="{FF2B5EF4-FFF2-40B4-BE49-F238E27FC236}">
                  <a16:creationId xmlns:a16="http://schemas.microsoft.com/office/drawing/2014/main" id="{243985A3-7F09-A686-C8BD-2128D70BB4DA}"/>
                </a:ext>
              </a:extLst>
            </p:cNvPr>
            <p:cNvSpPr/>
            <p:nvPr/>
          </p:nvSpPr>
          <p:spPr>
            <a:xfrm>
              <a:off x="838870" y="1782499"/>
              <a:ext cx="2572134" cy="377116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D1B7C700-8BC1-0096-D7DD-1223B2C18B6A}"/>
                </a:ext>
              </a:extLst>
            </p:cNvPr>
            <p:cNvSpPr txBox="1"/>
            <p:nvPr/>
          </p:nvSpPr>
          <p:spPr>
            <a:xfrm>
              <a:off x="904177" y="1817168"/>
              <a:ext cx="2441520" cy="30777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Manage requests</a:t>
              </a:r>
              <a:endParaRPr lang="id-ID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26675484"/>
      </p:ext>
    </p:extLst>
  </p:cSld>
  <p:clrMapOvr>
    <a:masterClrMapping/>
  </p:clrMapOvr>
  <p:transition>
    <p:split orient="vert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4281773-C3F7-889D-75EF-9F7AFA3A2952}"/>
              </a:ext>
            </a:extLst>
          </p:cNvPr>
          <p:cNvSpPr/>
          <p:nvPr/>
        </p:nvSpPr>
        <p:spPr>
          <a:xfrm>
            <a:off x="2409733" y="2026396"/>
            <a:ext cx="752962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5400" b="1">
                <a:latin typeface="Roboto" panose="02000000000000000000" pitchFamily="2" charset="0"/>
                <a:ea typeface="Roboto" panose="02000000000000000000" pitchFamily="2" charset="0"/>
              </a:rPr>
              <a:t>FPT Lecturer Scheduler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9200D211-9F42-4743-7FE5-6B0326D73C1B}"/>
              </a:ext>
            </a:extLst>
          </p:cNvPr>
          <p:cNvSpPr/>
          <p:nvPr/>
        </p:nvSpPr>
        <p:spPr>
          <a:xfrm>
            <a:off x="5328552" y="709733"/>
            <a:ext cx="1277036" cy="1156941"/>
          </a:xfrm>
          <a:prstGeom prst="roundRect">
            <a:avLst/>
          </a:prstGeom>
          <a:solidFill>
            <a:srgbClr val="43A04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>
                <a:latin typeface="Roboto" panose="02000000000000000000" pitchFamily="2" charset="0"/>
                <a:ea typeface="Roboto" panose="02000000000000000000" pitchFamily="2" charset="0"/>
              </a:rPr>
              <a:t>FLS</a:t>
            </a:r>
            <a:endParaRPr lang="en-US" sz="2400" b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11" name="Graphic 10" descr="Daily calendar">
            <a:extLst>
              <a:ext uri="{FF2B5EF4-FFF2-40B4-BE49-F238E27FC236}">
                <a16:creationId xmlns:a16="http://schemas.microsoft.com/office/drawing/2014/main" id="{9DB8054D-CE1B-96B6-8D73-46038935DA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808908">
            <a:off x="4971817" y="3953157"/>
            <a:ext cx="1990505" cy="1990505"/>
          </a:xfrm>
          <a:prstGeom prst="rect">
            <a:avLst/>
          </a:prstGeom>
        </p:spPr>
      </p:pic>
      <p:pic>
        <p:nvPicPr>
          <p:cNvPr id="13" name="Graphic 12" descr="Clock">
            <a:extLst>
              <a:ext uri="{FF2B5EF4-FFF2-40B4-BE49-F238E27FC236}">
                <a16:creationId xmlns:a16="http://schemas.microsoft.com/office/drawing/2014/main" id="{30AC6947-8091-24BE-5F15-B7A9EE057A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0771073">
            <a:off x="976730" y="7290723"/>
            <a:ext cx="1296914" cy="1296914"/>
          </a:xfrm>
          <a:prstGeom prst="rect">
            <a:avLst/>
          </a:prstGeom>
        </p:spPr>
      </p:pic>
      <p:pic>
        <p:nvPicPr>
          <p:cNvPr id="15" name="Graphic 14" descr="List">
            <a:extLst>
              <a:ext uri="{FF2B5EF4-FFF2-40B4-BE49-F238E27FC236}">
                <a16:creationId xmlns:a16="http://schemas.microsoft.com/office/drawing/2014/main" id="{04D40F47-1018-AD86-BCDC-15B73FB58C2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0463287">
            <a:off x="8413286" y="7304108"/>
            <a:ext cx="1105202" cy="110520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2CDDA7C-B1E0-66F0-53A2-54E79478A203}"/>
              </a:ext>
            </a:extLst>
          </p:cNvPr>
          <p:cNvSpPr txBox="1"/>
          <p:nvPr/>
        </p:nvSpPr>
        <p:spPr>
          <a:xfrm>
            <a:off x="4172309" y="2967335"/>
            <a:ext cx="38473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202124"/>
                </a:solidFill>
                <a:latin typeface="Roboto" panose="02000000000000000000" pitchFamily="2" charset="0"/>
              </a:rPr>
              <a:t>Topic</a:t>
            </a:r>
            <a:r>
              <a:rPr lang="en-US" b="0" i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 Code: FA22SE62</a:t>
            </a:r>
          </a:p>
          <a:p>
            <a:pPr algn="ctr"/>
            <a:r>
              <a:rPr lang="en-US" b="0" i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Group Code: GFA22SE49</a:t>
            </a:r>
          </a:p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234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1.11111E-6 L 0.05756 1.11111E-6 C 0.08334 1.11111E-6 0.11524 -0.12408 0.11524 -0.22454 L 0.11524 -0.44838 " pathEditMode="relative" rAng="0" ptsTypes="AAAA">
                                      <p:cBhvr>
                                        <p:cTn id="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755" y="-2243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5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1.85185E-6 L -0.00183 -1.85185E-6 C -0.00261 -1.85185E-6 -0.00378 -0.11921 -0.00378 -0.21574 L -0.00378 -0.43079 " pathEditMode="relative" rAng="0" ptsTypes="AAAA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5" y="-21551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 animBg="1"/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F5FC4CDA-4263-0F36-EEF9-481CAE9DFF82}"/>
              </a:ext>
            </a:extLst>
          </p:cNvPr>
          <p:cNvSpPr txBox="1">
            <a:spLocks/>
          </p:cNvSpPr>
          <p:nvPr/>
        </p:nvSpPr>
        <p:spPr>
          <a:xfrm>
            <a:off x="1074024" y="1340702"/>
            <a:ext cx="2251542" cy="42850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3600">
                <a:solidFill>
                  <a:schemeClr val="tx1">
                    <a:lumMod val="65000"/>
                    <a:lumOff val="35000"/>
                  </a:schemeClr>
                </a:solidFill>
                <a:latin typeface="Bebas Neue" panose="020B0606020202050201" pitchFamily="34" charset="0"/>
                <a:cs typeface="Calibri"/>
              </a:rPr>
              <a:t>Department manager</a:t>
            </a:r>
            <a:endParaRPr lang="id-ID" sz="3600" dirty="0">
              <a:solidFill>
                <a:schemeClr val="tx1">
                  <a:lumMod val="65000"/>
                  <a:lumOff val="35000"/>
                </a:schemeClr>
              </a:solidFill>
              <a:latin typeface="Bebas Neue" panose="020B0606020202050201" pitchFamily="34" charset="0"/>
              <a:cs typeface="Calibr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775452-9858-ECBD-932B-B50E1068B3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41278" y1="89950" x2="44214" y2="89950"/>
                        <a14:foregroundMark x1="63875" y1="89369" x2="67185" y2="89826"/>
                        <a14:foregroundMark x1="58204" y1="88586" x2="61177" y2="88996"/>
                        <a14:foregroundMark x1="62694" y1="89578" x2="63385" y2="89578"/>
                        <a14:backgroundMark x1="61485" y1="89082" x2="62694" y2="89206"/>
                        <a14:backgroundMark x1="61485" y1="88710" x2="62694" y2="8895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70037" y="532051"/>
            <a:ext cx="1556454" cy="2045804"/>
          </a:xfrm>
          <a:prstGeom prst="rect">
            <a:avLst/>
          </a:prstGeom>
        </p:spPr>
      </p:pic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062AE37C-54A2-A9DC-79A5-219F3F6DB286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 rotWithShape="1">
          <a:blip r:embed="rId4"/>
          <a:srcRect l="7809" r="7809"/>
          <a:stretch/>
        </p:blipFill>
        <p:spPr>
          <a:xfrm>
            <a:off x="3497704" y="972376"/>
            <a:ext cx="8694296" cy="4913247"/>
          </a:xfr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E9BAD05C-BB0A-19F2-2AF8-43C07B1B805C}"/>
              </a:ext>
            </a:extLst>
          </p:cNvPr>
          <p:cNvGrpSpPr/>
          <p:nvPr/>
        </p:nvGrpSpPr>
        <p:grpSpPr>
          <a:xfrm>
            <a:off x="560565" y="3386505"/>
            <a:ext cx="2572134" cy="378571"/>
            <a:chOff x="765845" y="2072461"/>
            <a:chExt cx="2572134" cy="377116"/>
          </a:xfrm>
          <a:solidFill>
            <a:srgbClr val="1B9DBC"/>
          </a:solidFill>
        </p:grpSpPr>
        <p:sp>
          <p:nvSpPr>
            <p:cNvPr id="12" name="Rectangle: Rounded Corners 22">
              <a:extLst>
                <a:ext uri="{FF2B5EF4-FFF2-40B4-BE49-F238E27FC236}">
                  <a16:creationId xmlns:a16="http://schemas.microsoft.com/office/drawing/2014/main" id="{11043975-C271-8C90-1472-9F16D15D9576}"/>
                </a:ext>
              </a:extLst>
            </p:cNvPr>
            <p:cNvSpPr/>
            <p:nvPr/>
          </p:nvSpPr>
          <p:spPr>
            <a:xfrm>
              <a:off x="765845" y="2072461"/>
              <a:ext cx="2572134" cy="377116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77BB7FC-6B9C-0A5D-8A91-5FD83EB3901B}"/>
                </a:ext>
              </a:extLst>
            </p:cNvPr>
            <p:cNvSpPr txBox="1"/>
            <p:nvPr/>
          </p:nvSpPr>
          <p:spPr>
            <a:xfrm>
              <a:off x="860304" y="2087368"/>
              <a:ext cx="24415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Assign Courses</a:t>
              </a:r>
              <a:endParaRPr lang="id-ID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8C6FB4E-B554-D847-8ACD-F5ABCA411288}"/>
              </a:ext>
            </a:extLst>
          </p:cNvPr>
          <p:cNvGrpSpPr/>
          <p:nvPr/>
        </p:nvGrpSpPr>
        <p:grpSpPr>
          <a:xfrm>
            <a:off x="560565" y="3994937"/>
            <a:ext cx="2572134" cy="377116"/>
            <a:chOff x="765845" y="2072461"/>
            <a:chExt cx="2572134" cy="377116"/>
          </a:xfrm>
        </p:grpSpPr>
        <p:sp>
          <p:nvSpPr>
            <p:cNvPr id="28" name="Rectangle: Rounded Corners 22">
              <a:extLst>
                <a:ext uri="{FF2B5EF4-FFF2-40B4-BE49-F238E27FC236}">
                  <a16:creationId xmlns:a16="http://schemas.microsoft.com/office/drawing/2014/main" id="{7A55F2AD-45E5-3569-21EA-E3B2F77D0FCB}"/>
                </a:ext>
              </a:extLst>
            </p:cNvPr>
            <p:cNvSpPr/>
            <p:nvPr/>
          </p:nvSpPr>
          <p:spPr>
            <a:xfrm>
              <a:off x="765845" y="2072461"/>
              <a:ext cx="2572134" cy="377116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0F630F7-930A-031E-22F8-B10D7A69FCDA}"/>
                </a:ext>
              </a:extLst>
            </p:cNvPr>
            <p:cNvSpPr txBox="1"/>
            <p:nvPr/>
          </p:nvSpPr>
          <p:spPr>
            <a:xfrm>
              <a:off x="860304" y="2087368"/>
              <a:ext cx="24415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Evaluate Subjects</a:t>
              </a:r>
              <a:endParaRPr lang="id-ID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1E84D94-B0A7-94CE-0F4E-CD7F612690A8}"/>
              </a:ext>
            </a:extLst>
          </p:cNvPr>
          <p:cNvGrpSpPr/>
          <p:nvPr/>
        </p:nvGrpSpPr>
        <p:grpSpPr>
          <a:xfrm>
            <a:off x="560565" y="4588959"/>
            <a:ext cx="2572134" cy="377116"/>
            <a:chOff x="765845" y="2072461"/>
            <a:chExt cx="2572134" cy="377116"/>
          </a:xfrm>
        </p:grpSpPr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BD001650-1070-04E6-6951-8B996A42C286}"/>
                </a:ext>
              </a:extLst>
            </p:cNvPr>
            <p:cNvSpPr/>
            <p:nvPr/>
          </p:nvSpPr>
          <p:spPr>
            <a:xfrm>
              <a:off x="765845" y="2072461"/>
              <a:ext cx="2572134" cy="377116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37420F2-2EDC-94EF-5A68-09DBC4E136BF}"/>
                </a:ext>
              </a:extLst>
            </p:cNvPr>
            <p:cNvSpPr txBox="1"/>
            <p:nvPr/>
          </p:nvSpPr>
          <p:spPr>
            <a:xfrm>
              <a:off x="860304" y="2087368"/>
              <a:ext cx="24415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Prefer Slots</a:t>
              </a:r>
              <a:endParaRPr lang="id-ID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1529EF79-733B-54D0-BFFA-7913113F67E6}"/>
              </a:ext>
            </a:extLst>
          </p:cNvPr>
          <p:cNvGrpSpPr/>
          <p:nvPr/>
        </p:nvGrpSpPr>
        <p:grpSpPr>
          <a:xfrm>
            <a:off x="560565" y="2779528"/>
            <a:ext cx="2572134" cy="377116"/>
            <a:chOff x="838870" y="1782499"/>
            <a:chExt cx="2572134" cy="377116"/>
          </a:xfrm>
          <a:solidFill>
            <a:srgbClr val="A5A5A5"/>
          </a:solidFill>
        </p:grpSpPr>
        <p:sp>
          <p:nvSpPr>
            <p:cNvPr id="36" name="Rectangle: Rounded Corners 22">
              <a:extLst>
                <a:ext uri="{FF2B5EF4-FFF2-40B4-BE49-F238E27FC236}">
                  <a16:creationId xmlns:a16="http://schemas.microsoft.com/office/drawing/2014/main" id="{8B176F47-0DD5-D540-91C2-2B2A0F2F27C2}"/>
                </a:ext>
              </a:extLst>
            </p:cNvPr>
            <p:cNvSpPr/>
            <p:nvPr/>
          </p:nvSpPr>
          <p:spPr>
            <a:xfrm>
              <a:off x="838870" y="1782499"/>
              <a:ext cx="2572134" cy="377116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37" name="Rectangle: Rounded Corners 22">
              <a:extLst>
                <a:ext uri="{FF2B5EF4-FFF2-40B4-BE49-F238E27FC236}">
                  <a16:creationId xmlns:a16="http://schemas.microsoft.com/office/drawing/2014/main" id="{0B1BB958-7D57-8FE5-F9E2-58F290B4A868}"/>
                </a:ext>
              </a:extLst>
            </p:cNvPr>
            <p:cNvSpPr/>
            <p:nvPr/>
          </p:nvSpPr>
          <p:spPr>
            <a:xfrm>
              <a:off x="838870" y="1782499"/>
              <a:ext cx="2572134" cy="377116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791BD61-9570-474C-8528-019C419B93BB}"/>
                </a:ext>
              </a:extLst>
            </p:cNvPr>
            <p:cNvSpPr txBox="1"/>
            <p:nvPr/>
          </p:nvSpPr>
          <p:spPr>
            <a:xfrm>
              <a:off x="904177" y="1817168"/>
              <a:ext cx="2441520" cy="30777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Manage requests</a:t>
              </a:r>
              <a:endParaRPr lang="id-ID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00367381"/>
      </p:ext>
    </p:extLst>
  </p:cSld>
  <p:clrMapOvr>
    <a:masterClrMapping/>
  </p:clrMapOvr>
  <p:transition>
    <p:split orient="vert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F5FC4CDA-4263-0F36-EEF9-481CAE9DFF82}"/>
              </a:ext>
            </a:extLst>
          </p:cNvPr>
          <p:cNvSpPr txBox="1">
            <a:spLocks/>
          </p:cNvSpPr>
          <p:nvPr/>
        </p:nvSpPr>
        <p:spPr>
          <a:xfrm>
            <a:off x="1074024" y="1340702"/>
            <a:ext cx="2251542" cy="42850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3600">
                <a:solidFill>
                  <a:schemeClr val="tx1">
                    <a:lumMod val="65000"/>
                    <a:lumOff val="35000"/>
                  </a:schemeClr>
                </a:solidFill>
                <a:latin typeface="Bebas Neue" panose="020B0606020202050201" pitchFamily="34" charset="0"/>
                <a:cs typeface="Calibri"/>
              </a:rPr>
              <a:t>Department manager</a:t>
            </a:r>
            <a:endParaRPr lang="id-ID" sz="3600" dirty="0">
              <a:solidFill>
                <a:schemeClr val="tx1">
                  <a:lumMod val="65000"/>
                  <a:lumOff val="35000"/>
                </a:schemeClr>
              </a:solidFill>
              <a:latin typeface="Bebas Neue" panose="020B0606020202050201" pitchFamily="34" charset="0"/>
              <a:cs typeface="Calibr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775452-9858-ECBD-932B-B50E1068B3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41278" y1="89950" x2="44214" y2="89950"/>
                        <a14:foregroundMark x1="63875" y1="89369" x2="67185" y2="89826"/>
                        <a14:foregroundMark x1="58204" y1="88586" x2="61177" y2="88996"/>
                        <a14:foregroundMark x1="62694" y1="89578" x2="63385" y2="89578"/>
                        <a14:backgroundMark x1="61485" y1="89082" x2="62694" y2="89206"/>
                        <a14:backgroundMark x1="61485" y1="88710" x2="62694" y2="8895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70037" y="532051"/>
            <a:ext cx="1556454" cy="2045804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E9BAD05C-BB0A-19F2-2AF8-43C07B1B805C}"/>
              </a:ext>
            </a:extLst>
          </p:cNvPr>
          <p:cNvGrpSpPr/>
          <p:nvPr/>
        </p:nvGrpSpPr>
        <p:grpSpPr>
          <a:xfrm>
            <a:off x="560565" y="3386505"/>
            <a:ext cx="2572134" cy="378571"/>
            <a:chOff x="765845" y="2072461"/>
            <a:chExt cx="2572134" cy="377116"/>
          </a:xfrm>
          <a:solidFill>
            <a:srgbClr val="A5A5A5"/>
          </a:solidFill>
        </p:grpSpPr>
        <p:sp>
          <p:nvSpPr>
            <p:cNvPr id="12" name="Rectangle: Rounded Corners 22">
              <a:extLst>
                <a:ext uri="{FF2B5EF4-FFF2-40B4-BE49-F238E27FC236}">
                  <a16:creationId xmlns:a16="http://schemas.microsoft.com/office/drawing/2014/main" id="{11043975-C271-8C90-1472-9F16D15D9576}"/>
                </a:ext>
              </a:extLst>
            </p:cNvPr>
            <p:cNvSpPr/>
            <p:nvPr/>
          </p:nvSpPr>
          <p:spPr>
            <a:xfrm>
              <a:off x="765845" y="2072461"/>
              <a:ext cx="2572134" cy="377116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77BB7FC-6B9C-0A5D-8A91-5FD83EB3901B}"/>
                </a:ext>
              </a:extLst>
            </p:cNvPr>
            <p:cNvSpPr txBox="1"/>
            <p:nvPr/>
          </p:nvSpPr>
          <p:spPr>
            <a:xfrm>
              <a:off x="860304" y="2087368"/>
              <a:ext cx="24415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Assign Courses</a:t>
              </a:r>
              <a:endParaRPr lang="id-ID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8C6FB4E-B554-D847-8ACD-F5ABCA411288}"/>
              </a:ext>
            </a:extLst>
          </p:cNvPr>
          <p:cNvGrpSpPr/>
          <p:nvPr/>
        </p:nvGrpSpPr>
        <p:grpSpPr>
          <a:xfrm>
            <a:off x="560565" y="3994937"/>
            <a:ext cx="2572134" cy="377116"/>
            <a:chOff x="765845" y="2072461"/>
            <a:chExt cx="2572134" cy="377116"/>
          </a:xfrm>
          <a:solidFill>
            <a:srgbClr val="1B9DBC"/>
          </a:solidFill>
        </p:grpSpPr>
        <p:sp>
          <p:nvSpPr>
            <p:cNvPr id="28" name="Rectangle: Rounded Corners 22">
              <a:extLst>
                <a:ext uri="{FF2B5EF4-FFF2-40B4-BE49-F238E27FC236}">
                  <a16:creationId xmlns:a16="http://schemas.microsoft.com/office/drawing/2014/main" id="{7A55F2AD-45E5-3569-21EA-E3B2F77D0FCB}"/>
                </a:ext>
              </a:extLst>
            </p:cNvPr>
            <p:cNvSpPr/>
            <p:nvPr/>
          </p:nvSpPr>
          <p:spPr>
            <a:xfrm>
              <a:off x="765845" y="2072461"/>
              <a:ext cx="2572134" cy="377116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0F630F7-930A-031E-22F8-B10D7A69FCDA}"/>
                </a:ext>
              </a:extLst>
            </p:cNvPr>
            <p:cNvSpPr txBox="1"/>
            <p:nvPr/>
          </p:nvSpPr>
          <p:spPr>
            <a:xfrm>
              <a:off x="860304" y="2087368"/>
              <a:ext cx="24415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Evaluate Subjects</a:t>
              </a:r>
              <a:endParaRPr lang="id-ID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1E84D94-B0A7-94CE-0F4E-CD7F612690A8}"/>
              </a:ext>
            </a:extLst>
          </p:cNvPr>
          <p:cNvGrpSpPr/>
          <p:nvPr/>
        </p:nvGrpSpPr>
        <p:grpSpPr>
          <a:xfrm>
            <a:off x="560565" y="4588959"/>
            <a:ext cx="2572134" cy="377116"/>
            <a:chOff x="765845" y="2072461"/>
            <a:chExt cx="2572134" cy="377116"/>
          </a:xfrm>
        </p:grpSpPr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BD001650-1070-04E6-6951-8B996A42C286}"/>
                </a:ext>
              </a:extLst>
            </p:cNvPr>
            <p:cNvSpPr/>
            <p:nvPr/>
          </p:nvSpPr>
          <p:spPr>
            <a:xfrm>
              <a:off x="765845" y="2072461"/>
              <a:ext cx="2572134" cy="377116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37420F2-2EDC-94EF-5A68-09DBC4E136BF}"/>
                </a:ext>
              </a:extLst>
            </p:cNvPr>
            <p:cNvSpPr txBox="1"/>
            <p:nvPr/>
          </p:nvSpPr>
          <p:spPr>
            <a:xfrm>
              <a:off x="860304" y="2087368"/>
              <a:ext cx="24415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Prefer Slots </a:t>
              </a:r>
              <a:endParaRPr lang="id-ID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1529EF79-733B-54D0-BFFA-7913113F67E6}"/>
              </a:ext>
            </a:extLst>
          </p:cNvPr>
          <p:cNvGrpSpPr/>
          <p:nvPr/>
        </p:nvGrpSpPr>
        <p:grpSpPr>
          <a:xfrm>
            <a:off x="560565" y="2779528"/>
            <a:ext cx="2572134" cy="377116"/>
            <a:chOff x="838870" y="1782499"/>
            <a:chExt cx="2572134" cy="377116"/>
          </a:xfrm>
          <a:solidFill>
            <a:srgbClr val="A5A5A5"/>
          </a:solidFill>
        </p:grpSpPr>
        <p:sp>
          <p:nvSpPr>
            <p:cNvPr id="36" name="Rectangle: Rounded Corners 22">
              <a:extLst>
                <a:ext uri="{FF2B5EF4-FFF2-40B4-BE49-F238E27FC236}">
                  <a16:creationId xmlns:a16="http://schemas.microsoft.com/office/drawing/2014/main" id="{8B176F47-0DD5-D540-91C2-2B2A0F2F27C2}"/>
                </a:ext>
              </a:extLst>
            </p:cNvPr>
            <p:cNvSpPr/>
            <p:nvPr/>
          </p:nvSpPr>
          <p:spPr>
            <a:xfrm>
              <a:off x="838870" y="1782499"/>
              <a:ext cx="2572134" cy="377116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37" name="Rectangle: Rounded Corners 22">
              <a:extLst>
                <a:ext uri="{FF2B5EF4-FFF2-40B4-BE49-F238E27FC236}">
                  <a16:creationId xmlns:a16="http://schemas.microsoft.com/office/drawing/2014/main" id="{0B1BB958-7D57-8FE5-F9E2-58F290B4A868}"/>
                </a:ext>
              </a:extLst>
            </p:cNvPr>
            <p:cNvSpPr/>
            <p:nvPr/>
          </p:nvSpPr>
          <p:spPr>
            <a:xfrm>
              <a:off x="838870" y="1782499"/>
              <a:ext cx="2572134" cy="377116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791BD61-9570-474C-8528-019C419B93BB}"/>
                </a:ext>
              </a:extLst>
            </p:cNvPr>
            <p:cNvSpPr txBox="1"/>
            <p:nvPr/>
          </p:nvSpPr>
          <p:spPr>
            <a:xfrm>
              <a:off x="904177" y="1817168"/>
              <a:ext cx="2441520" cy="30777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Manage requests</a:t>
              </a:r>
              <a:endParaRPr lang="id-ID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D9A5FD15-7788-17EE-05AC-7C0CE55747B7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 rotWithShape="1">
          <a:blip r:embed="rId4"/>
          <a:srcRect l="7905" r="7905"/>
          <a:stretch/>
        </p:blipFill>
        <p:spPr>
          <a:xfrm>
            <a:off x="3497704" y="972376"/>
            <a:ext cx="8694296" cy="4913247"/>
          </a:xfrm>
        </p:spPr>
      </p:pic>
    </p:spTree>
    <p:extLst>
      <p:ext uri="{BB962C8B-B14F-4D97-AF65-F5344CB8AC3E}">
        <p14:creationId xmlns:p14="http://schemas.microsoft.com/office/powerpoint/2010/main" val="2634070549"/>
      </p:ext>
    </p:extLst>
  </p:cSld>
  <p:clrMapOvr>
    <a:masterClrMapping/>
  </p:clrMapOvr>
  <p:transition>
    <p:split orient="vert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F5FC4CDA-4263-0F36-EEF9-481CAE9DFF82}"/>
              </a:ext>
            </a:extLst>
          </p:cNvPr>
          <p:cNvSpPr txBox="1">
            <a:spLocks/>
          </p:cNvSpPr>
          <p:nvPr/>
        </p:nvSpPr>
        <p:spPr>
          <a:xfrm>
            <a:off x="1074024" y="1340702"/>
            <a:ext cx="2251542" cy="42850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3600">
                <a:solidFill>
                  <a:schemeClr val="tx1">
                    <a:lumMod val="65000"/>
                    <a:lumOff val="35000"/>
                  </a:schemeClr>
                </a:solidFill>
                <a:latin typeface="Bebas Neue" panose="020B0606020202050201" pitchFamily="34" charset="0"/>
                <a:cs typeface="Calibri"/>
              </a:rPr>
              <a:t>Department manager</a:t>
            </a:r>
            <a:endParaRPr lang="id-ID" sz="3600" dirty="0">
              <a:solidFill>
                <a:schemeClr val="tx1">
                  <a:lumMod val="65000"/>
                  <a:lumOff val="35000"/>
                </a:schemeClr>
              </a:solidFill>
              <a:latin typeface="Bebas Neue" panose="020B0606020202050201" pitchFamily="34" charset="0"/>
              <a:cs typeface="Calibr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775452-9858-ECBD-932B-B50E1068B3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41278" y1="89950" x2="44214" y2="89950"/>
                        <a14:foregroundMark x1="63875" y1="89369" x2="67185" y2="89826"/>
                        <a14:foregroundMark x1="58204" y1="88586" x2="61177" y2="88996"/>
                        <a14:foregroundMark x1="62694" y1="89578" x2="63385" y2="89578"/>
                        <a14:backgroundMark x1="61485" y1="89082" x2="62694" y2="89206"/>
                        <a14:backgroundMark x1="61485" y1="88710" x2="62694" y2="8895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70037" y="532051"/>
            <a:ext cx="1556454" cy="2045804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E9BAD05C-BB0A-19F2-2AF8-43C07B1B805C}"/>
              </a:ext>
            </a:extLst>
          </p:cNvPr>
          <p:cNvGrpSpPr/>
          <p:nvPr/>
        </p:nvGrpSpPr>
        <p:grpSpPr>
          <a:xfrm>
            <a:off x="560565" y="3386505"/>
            <a:ext cx="2572134" cy="378571"/>
            <a:chOff x="765845" y="2072461"/>
            <a:chExt cx="2572134" cy="377116"/>
          </a:xfrm>
          <a:solidFill>
            <a:srgbClr val="A5A5A5"/>
          </a:solidFill>
        </p:grpSpPr>
        <p:sp>
          <p:nvSpPr>
            <p:cNvPr id="12" name="Rectangle: Rounded Corners 22">
              <a:extLst>
                <a:ext uri="{FF2B5EF4-FFF2-40B4-BE49-F238E27FC236}">
                  <a16:creationId xmlns:a16="http://schemas.microsoft.com/office/drawing/2014/main" id="{11043975-C271-8C90-1472-9F16D15D9576}"/>
                </a:ext>
              </a:extLst>
            </p:cNvPr>
            <p:cNvSpPr/>
            <p:nvPr/>
          </p:nvSpPr>
          <p:spPr>
            <a:xfrm>
              <a:off x="765845" y="2072461"/>
              <a:ext cx="2572134" cy="377116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77BB7FC-6B9C-0A5D-8A91-5FD83EB3901B}"/>
                </a:ext>
              </a:extLst>
            </p:cNvPr>
            <p:cNvSpPr txBox="1"/>
            <p:nvPr/>
          </p:nvSpPr>
          <p:spPr>
            <a:xfrm>
              <a:off x="860304" y="2087368"/>
              <a:ext cx="24415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Assign Courses</a:t>
              </a:r>
              <a:endParaRPr lang="id-ID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8C6FB4E-B554-D847-8ACD-F5ABCA411288}"/>
              </a:ext>
            </a:extLst>
          </p:cNvPr>
          <p:cNvGrpSpPr/>
          <p:nvPr/>
        </p:nvGrpSpPr>
        <p:grpSpPr>
          <a:xfrm>
            <a:off x="560565" y="3994937"/>
            <a:ext cx="2572134" cy="377116"/>
            <a:chOff x="765845" y="2072461"/>
            <a:chExt cx="2572134" cy="377116"/>
          </a:xfrm>
          <a:solidFill>
            <a:srgbClr val="A5A5A5"/>
          </a:solidFill>
        </p:grpSpPr>
        <p:sp>
          <p:nvSpPr>
            <p:cNvPr id="28" name="Rectangle: Rounded Corners 22">
              <a:extLst>
                <a:ext uri="{FF2B5EF4-FFF2-40B4-BE49-F238E27FC236}">
                  <a16:creationId xmlns:a16="http://schemas.microsoft.com/office/drawing/2014/main" id="{7A55F2AD-45E5-3569-21EA-E3B2F77D0FCB}"/>
                </a:ext>
              </a:extLst>
            </p:cNvPr>
            <p:cNvSpPr/>
            <p:nvPr/>
          </p:nvSpPr>
          <p:spPr>
            <a:xfrm>
              <a:off x="765845" y="2072461"/>
              <a:ext cx="2572134" cy="377116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0F630F7-930A-031E-22F8-B10D7A69FCDA}"/>
                </a:ext>
              </a:extLst>
            </p:cNvPr>
            <p:cNvSpPr txBox="1"/>
            <p:nvPr/>
          </p:nvSpPr>
          <p:spPr>
            <a:xfrm>
              <a:off x="860304" y="2087368"/>
              <a:ext cx="24415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Evaluate Subjects</a:t>
              </a:r>
              <a:endParaRPr lang="id-ID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1E84D94-B0A7-94CE-0F4E-CD7F612690A8}"/>
              </a:ext>
            </a:extLst>
          </p:cNvPr>
          <p:cNvGrpSpPr/>
          <p:nvPr/>
        </p:nvGrpSpPr>
        <p:grpSpPr>
          <a:xfrm>
            <a:off x="560565" y="4588959"/>
            <a:ext cx="2572134" cy="377116"/>
            <a:chOff x="765845" y="2072461"/>
            <a:chExt cx="2572134" cy="377116"/>
          </a:xfrm>
          <a:solidFill>
            <a:srgbClr val="1B9DBC"/>
          </a:solidFill>
        </p:grpSpPr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BD001650-1070-04E6-6951-8B996A42C286}"/>
                </a:ext>
              </a:extLst>
            </p:cNvPr>
            <p:cNvSpPr/>
            <p:nvPr/>
          </p:nvSpPr>
          <p:spPr>
            <a:xfrm>
              <a:off x="765845" y="2072461"/>
              <a:ext cx="2572134" cy="377116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37420F2-2EDC-94EF-5A68-09DBC4E136BF}"/>
                </a:ext>
              </a:extLst>
            </p:cNvPr>
            <p:cNvSpPr txBox="1"/>
            <p:nvPr/>
          </p:nvSpPr>
          <p:spPr>
            <a:xfrm>
              <a:off x="860304" y="2087368"/>
              <a:ext cx="24415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Prefer Slots </a:t>
              </a:r>
              <a:endParaRPr lang="id-ID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1529EF79-733B-54D0-BFFA-7913113F67E6}"/>
              </a:ext>
            </a:extLst>
          </p:cNvPr>
          <p:cNvGrpSpPr/>
          <p:nvPr/>
        </p:nvGrpSpPr>
        <p:grpSpPr>
          <a:xfrm>
            <a:off x="560565" y="2779528"/>
            <a:ext cx="2572134" cy="377116"/>
            <a:chOff x="838870" y="1782499"/>
            <a:chExt cx="2572134" cy="377116"/>
          </a:xfrm>
          <a:solidFill>
            <a:srgbClr val="A5A5A5"/>
          </a:solidFill>
        </p:grpSpPr>
        <p:sp>
          <p:nvSpPr>
            <p:cNvPr id="36" name="Rectangle: Rounded Corners 22">
              <a:extLst>
                <a:ext uri="{FF2B5EF4-FFF2-40B4-BE49-F238E27FC236}">
                  <a16:creationId xmlns:a16="http://schemas.microsoft.com/office/drawing/2014/main" id="{8B176F47-0DD5-D540-91C2-2B2A0F2F27C2}"/>
                </a:ext>
              </a:extLst>
            </p:cNvPr>
            <p:cNvSpPr/>
            <p:nvPr/>
          </p:nvSpPr>
          <p:spPr>
            <a:xfrm>
              <a:off x="838870" y="1782499"/>
              <a:ext cx="2572134" cy="377116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37" name="Rectangle: Rounded Corners 22">
              <a:extLst>
                <a:ext uri="{FF2B5EF4-FFF2-40B4-BE49-F238E27FC236}">
                  <a16:creationId xmlns:a16="http://schemas.microsoft.com/office/drawing/2014/main" id="{0B1BB958-7D57-8FE5-F9E2-58F290B4A868}"/>
                </a:ext>
              </a:extLst>
            </p:cNvPr>
            <p:cNvSpPr/>
            <p:nvPr/>
          </p:nvSpPr>
          <p:spPr>
            <a:xfrm>
              <a:off x="838870" y="1782499"/>
              <a:ext cx="2572134" cy="377116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791BD61-9570-474C-8528-019C419B93BB}"/>
                </a:ext>
              </a:extLst>
            </p:cNvPr>
            <p:cNvSpPr txBox="1"/>
            <p:nvPr/>
          </p:nvSpPr>
          <p:spPr>
            <a:xfrm>
              <a:off x="904177" y="1817168"/>
              <a:ext cx="2441520" cy="30777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Manage requests</a:t>
              </a:r>
              <a:endParaRPr lang="id-ID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67963252-36AE-F0AB-534C-A0D6CCC805A8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 rotWithShape="1">
          <a:blip r:embed="rId4"/>
          <a:srcRect l="7775" r="7775"/>
          <a:stretch/>
        </p:blipFill>
        <p:spPr>
          <a:xfrm>
            <a:off x="3497704" y="972376"/>
            <a:ext cx="8694296" cy="4913247"/>
          </a:xfrm>
        </p:spPr>
      </p:pic>
    </p:spTree>
    <p:extLst>
      <p:ext uri="{BB962C8B-B14F-4D97-AF65-F5344CB8AC3E}">
        <p14:creationId xmlns:p14="http://schemas.microsoft.com/office/powerpoint/2010/main" val="3134387960"/>
      </p:ext>
    </p:extLst>
  </p:cSld>
  <p:clrMapOvr>
    <a:masterClrMapping/>
  </p:clrMapOvr>
  <p:transition>
    <p:split orient="vert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20A066D1-259F-B545-BC8D-20CF562A66E0}"/>
              </a:ext>
            </a:extLst>
          </p:cNvPr>
          <p:cNvSpPr txBox="1">
            <a:spLocks/>
          </p:cNvSpPr>
          <p:nvPr/>
        </p:nvSpPr>
        <p:spPr>
          <a:xfrm>
            <a:off x="1225364" y="2076967"/>
            <a:ext cx="1733736" cy="6223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3600">
                <a:solidFill>
                  <a:schemeClr val="tx1">
                    <a:lumMod val="65000"/>
                    <a:lumOff val="35000"/>
                  </a:schemeClr>
                </a:solidFill>
                <a:latin typeface="Bebas Neue" panose="020B0606020202050201" pitchFamily="34" charset="0"/>
                <a:cs typeface="Calibri"/>
              </a:rPr>
              <a:t>lecturer</a:t>
            </a:r>
            <a:endParaRPr lang="id-ID" sz="3600" dirty="0">
              <a:solidFill>
                <a:schemeClr val="tx1">
                  <a:lumMod val="65000"/>
                  <a:lumOff val="35000"/>
                </a:schemeClr>
              </a:solidFill>
              <a:latin typeface="Bebas Neue" panose="020B0606020202050201" pitchFamily="34" charset="0"/>
              <a:cs typeface="Calibri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597CBA5-616A-F537-68D7-92DE0E154F86}"/>
              </a:ext>
            </a:extLst>
          </p:cNvPr>
          <p:cNvGrpSpPr/>
          <p:nvPr/>
        </p:nvGrpSpPr>
        <p:grpSpPr>
          <a:xfrm>
            <a:off x="560565" y="3471406"/>
            <a:ext cx="2572134" cy="378571"/>
            <a:chOff x="765845" y="2072461"/>
            <a:chExt cx="2572134" cy="377116"/>
          </a:xfrm>
          <a:solidFill>
            <a:srgbClr val="A5A5A5"/>
          </a:solidFill>
        </p:grpSpPr>
        <p:sp>
          <p:nvSpPr>
            <p:cNvPr id="6" name="Rectangle: Rounded Corners 22">
              <a:extLst>
                <a:ext uri="{FF2B5EF4-FFF2-40B4-BE49-F238E27FC236}">
                  <a16:creationId xmlns:a16="http://schemas.microsoft.com/office/drawing/2014/main" id="{423BB002-D7DF-9F89-29C7-FCD3B8106654}"/>
                </a:ext>
              </a:extLst>
            </p:cNvPr>
            <p:cNvSpPr/>
            <p:nvPr/>
          </p:nvSpPr>
          <p:spPr>
            <a:xfrm>
              <a:off x="765845" y="2072461"/>
              <a:ext cx="2572134" cy="377116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4B46F8F-977F-5971-475B-0F6366222F6B}"/>
                </a:ext>
              </a:extLst>
            </p:cNvPr>
            <p:cNvSpPr txBox="1"/>
            <p:nvPr/>
          </p:nvSpPr>
          <p:spPr>
            <a:xfrm>
              <a:off x="860304" y="2087368"/>
              <a:ext cx="24415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Register Subjects</a:t>
              </a:r>
              <a:endParaRPr lang="id-ID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7F845C5C-C22A-6F77-6BEB-6DB689F4C589}"/>
              </a:ext>
            </a:extLst>
          </p:cNvPr>
          <p:cNvGrpSpPr/>
          <p:nvPr/>
        </p:nvGrpSpPr>
        <p:grpSpPr>
          <a:xfrm>
            <a:off x="560565" y="4762139"/>
            <a:ext cx="2572134" cy="377116"/>
            <a:chOff x="765845" y="2072461"/>
            <a:chExt cx="2572134" cy="377116"/>
          </a:xfrm>
          <a:solidFill>
            <a:srgbClr val="A5A5A5"/>
          </a:solidFill>
        </p:grpSpPr>
        <p:sp>
          <p:nvSpPr>
            <p:cNvPr id="12" name="Rectangle: Rounded Corners 22">
              <a:extLst>
                <a:ext uri="{FF2B5EF4-FFF2-40B4-BE49-F238E27FC236}">
                  <a16:creationId xmlns:a16="http://schemas.microsoft.com/office/drawing/2014/main" id="{26B0BF41-CC65-2763-D591-960D6592A8DE}"/>
                </a:ext>
              </a:extLst>
            </p:cNvPr>
            <p:cNvSpPr/>
            <p:nvPr/>
          </p:nvSpPr>
          <p:spPr>
            <a:xfrm>
              <a:off x="765845" y="2072461"/>
              <a:ext cx="2572134" cy="377116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0F781D9-EC21-3945-934B-DC3DF5723F06}"/>
                </a:ext>
              </a:extLst>
            </p:cNvPr>
            <p:cNvSpPr txBox="1"/>
            <p:nvPr/>
          </p:nvSpPr>
          <p:spPr>
            <a:xfrm>
              <a:off x="860304" y="2087368"/>
              <a:ext cx="24415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Prefer Slots</a:t>
              </a:r>
              <a:endParaRPr lang="id-ID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524A36D-2D2B-3B82-CA3C-F961509EC849}"/>
              </a:ext>
            </a:extLst>
          </p:cNvPr>
          <p:cNvGrpSpPr/>
          <p:nvPr/>
        </p:nvGrpSpPr>
        <p:grpSpPr>
          <a:xfrm>
            <a:off x="560565" y="2779528"/>
            <a:ext cx="2572134" cy="377116"/>
            <a:chOff x="838870" y="1782499"/>
            <a:chExt cx="2572134" cy="377116"/>
          </a:xfrm>
          <a:solidFill>
            <a:srgbClr val="1B9DBC"/>
          </a:solidFill>
        </p:grpSpPr>
        <p:sp>
          <p:nvSpPr>
            <p:cNvPr id="18" name="Rectangle: Rounded Corners 22">
              <a:extLst>
                <a:ext uri="{FF2B5EF4-FFF2-40B4-BE49-F238E27FC236}">
                  <a16:creationId xmlns:a16="http://schemas.microsoft.com/office/drawing/2014/main" id="{5B80476D-4111-9E1F-7BE5-3CB1C3A04FF1}"/>
                </a:ext>
              </a:extLst>
            </p:cNvPr>
            <p:cNvSpPr/>
            <p:nvPr/>
          </p:nvSpPr>
          <p:spPr>
            <a:xfrm>
              <a:off x="838870" y="1782499"/>
              <a:ext cx="2572134" cy="377116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19" name="Rectangle: Rounded Corners 22">
              <a:extLst>
                <a:ext uri="{FF2B5EF4-FFF2-40B4-BE49-F238E27FC236}">
                  <a16:creationId xmlns:a16="http://schemas.microsoft.com/office/drawing/2014/main" id="{29CB4831-FCC9-F534-0874-1266AFDF657C}"/>
                </a:ext>
              </a:extLst>
            </p:cNvPr>
            <p:cNvSpPr/>
            <p:nvPr/>
          </p:nvSpPr>
          <p:spPr>
            <a:xfrm>
              <a:off x="838870" y="1782499"/>
              <a:ext cx="2572134" cy="377116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DBCC9A1-60D8-B290-287B-D8893ED59D1B}"/>
                </a:ext>
              </a:extLst>
            </p:cNvPr>
            <p:cNvSpPr txBox="1"/>
            <p:nvPr/>
          </p:nvSpPr>
          <p:spPr>
            <a:xfrm>
              <a:off x="904177" y="1817168"/>
              <a:ext cx="2441520" cy="30777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Rate Favorite Subjects</a:t>
              </a:r>
              <a:endParaRPr lang="id-ID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927B88F0-57D3-B4C6-42D7-5842349C05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70875" y1="36625" x2="88750" y2="228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88528" y="523074"/>
            <a:ext cx="2112890" cy="2256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Placeholder 30">
            <a:extLst>
              <a:ext uri="{FF2B5EF4-FFF2-40B4-BE49-F238E27FC236}">
                <a16:creationId xmlns:a16="http://schemas.microsoft.com/office/drawing/2014/main" id="{E0EBC92C-6587-52FA-785B-2CC278C4E4A0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 rotWithShape="1">
          <a:blip r:embed="rId4"/>
          <a:srcRect l="4906" r="4906"/>
          <a:stretch/>
        </p:blipFill>
        <p:spPr>
          <a:xfrm>
            <a:off x="3497704" y="972376"/>
            <a:ext cx="8694296" cy="4913247"/>
          </a:xfr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5178D445-2377-E231-7710-DE86A5B6043A}"/>
              </a:ext>
            </a:extLst>
          </p:cNvPr>
          <p:cNvGrpSpPr/>
          <p:nvPr/>
        </p:nvGrpSpPr>
        <p:grpSpPr>
          <a:xfrm>
            <a:off x="560565" y="4127120"/>
            <a:ext cx="2572134" cy="378571"/>
            <a:chOff x="765845" y="2072461"/>
            <a:chExt cx="2572134" cy="377116"/>
          </a:xfrm>
          <a:solidFill>
            <a:srgbClr val="A5A5A5"/>
          </a:solidFill>
        </p:grpSpPr>
        <p:sp>
          <p:nvSpPr>
            <p:cNvPr id="5" name="Rectangle: Rounded Corners 22">
              <a:extLst>
                <a:ext uri="{FF2B5EF4-FFF2-40B4-BE49-F238E27FC236}">
                  <a16:creationId xmlns:a16="http://schemas.microsoft.com/office/drawing/2014/main" id="{FE88674C-9603-2B06-B351-A0566D710672}"/>
                </a:ext>
              </a:extLst>
            </p:cNvPr>
            <p:cNvSpPr/>
            <p:nvPr/>
          </p:nvSpPr>
          <p:spPr>
            <a:xfrm>
              <a:off x="765845" y="2072461"/>
              <a:ext cx="2572134" cy="377116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8EF9DF4-B3DC-FAEB-880F-C62122CDA013}"/>
                </a:ext>
              </a:extLst>
            </p:cNvPr>
            <p:cNvSpPr txBox="1"/>
            <p:nvPr/>
          </p:nvSpPr>
          <p:spPr>
            <a:xfrm>
              <a:off x="860304" y="2087368"/>
              <a:ext cx="24415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Request External Subjects</a:t>
              </a:r>
              <a:endParaRPr lang="id-ID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49349963"/>
      </p:ext>
    </p:extLst>
  </p:cSld>
  <p:clrMapOvr>
    <a:masterClrMapping/>
  </p:clrMapOvr>
  <p:transition>
    <p:split orient="vert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20A066D1-259F-B545-BC8D-20CF562A66E0}"/>
              </a:ext>
            </a:extLst>
          </p:cNvPr>
          <p:cNvSpPr txBox="1">
            <a:spLocks/>
          </p:cNvSpPr>
          <p:nvPr/>
        </p:nvSpPr>
        <p:spPr>
          <a:xfrm>
            <a:off x="1225364" y="2076967"/>
            <a:ext cx="1733736" cy="6223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3600">
                <a:solidFill>
                  <a:schemeClr val="tx1">
                    <a:lumMod val="65000"/>
                    <a:lumOff val="35000"/>
                  </a:schemeClr>
                </a:solidFill>
                <a:latin typeface="Bebas Neue" panose="020B0606020202050201" pitchFamily="34" charset="0"/>
                <a:cs typeface="Calibri"/>
              </a:rPr>
              <a:t>lecturer</a:t>
            </a:r>
            <a:endParaRPr lang="id-ID" sz="3600" dirty="0">
              <a:solidFill>
                <a:schemeClr val="tx1">
                  <a:lumMod val="65000"/>
                  <a:lumOff val="35000"/>
                </a:schemeClr>
              </a:solidFill>
              <a:latin typeface="Bebas Neue" panose="020B0606020202050201" pitchFamily="34" charset="0"/>
              <a:cs typeface="Calibri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597CBA5-616A-F537-68D7-92DE0E154F86}"/>
              </a:ext>
            </a:extLst>
          </p:cNvPr>
          <p:cNvGrpSpPr/>
          <p:nvPr/>
        </p:nvGrpSpPr>
        <p:grpSpPr>
          <a:xfrm>
            <a:off x="560565" y="3428999"/>
            <a:ext cx="2572134" cy="378571"/>
            <a:chOff x="765845" y="2072461"/>
            <a:chExt cx="2572134" cy="377116"/>
          </a:xfrm>
          <a:solidFill>
            <a:srgbClr val="1B9DBC"/>
          </a:solidFill>
        </p:grpSpPr>
        <p:sp>
          <p:nvSpPr>
            <p:cNvPr id="6" name="Rectangle: Rounded Corners 22">
              <a:extLst>
                <a:ext uri="{FF2B5EF4-FFF2-40B4-BE49-F238E27FC236}">
                  <a16:creationId xmlns:a16="http://schemas.microsoft.com/office/drawing/2014/main" id="{423BB002-D7DF-9F89-29C7-FCD3B8106654}"/>
                </a:ext>
              </a:extLst>
            </p:cNvPr>
            <p:cNvSpPr/>
            <p:nvPr/>
          </p:nvSpPr>
          <p:spPr>
            <a:xfrm>
              <a:off x="765845" y="2072461"/>
              <a:ext cx="2572134" cy="377116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4B46F8F-977F-5971-475B-0F6366222F6B}"/>
                </a:ext>
              </a:extLst>
            </p:cNvPr>
            <p:cNvSpPr txBox="1"/>
            <p:nvPr/>
          </p:nvSpPr>
          <p:spPr>
            <a:xfrm>
              <a:off x="860304" y="2087368"/>
              <a:ext cx="24415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Register Subjects</a:t>
              </a:r>
              <a:endParaRPr lang="id-ID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7F845C5C-C22A-6F77-6BEB-6DB689F4C589}"/>
              </a:ext>
            </a:extLst>
          </p:cNvPr>
          <p:cNvGrpSpPr/>
          <p:nvPr/>
        </p:nvGrpSpPr>
        <p:grpSpPr>
          <a:xfrm>
            <a:off x="560565" y="4773962"/>
            <a:ext cx="2572134" cy="377116"/>
            <a:chOff x="765845" y="2072461"/>
            <a:chExt cx="2572134" cy="377116"/>
          </a:xfrm>
          <a:solidFill>
            <a:srgbClr val="A5A5A5"/>
          </a:solidFill>
        </p:grpSpPr>
        <p:sp>
          <p:nvSpPr>
            <p:cNvPr id="12" name="Rectangle: Rounded Corners 22">
              <a:extLst>
                <a:ext uri="{FF2B5EF4-FFF2-40B4-BE49-F238E27FC236}">
                  <a16:creationId xmlns:a16="http://schemas.microsoft.com/office/drawing/2014/main" id="{26B0BF41-CC65-2763-D591-960D6592A8DE}"/>
                </a:ext>
              </a:extLst>
            </p:cNvPr>
            <p:cNvSpPr/>
            <p:nvPr/>
          </p:nvSpPr>
          <p:spPr>
            <a:xfrm>
              <a:off x="765845" y="2072461"/>
              <a:ext cx="2572134" cy="377116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0F781D9-EC21-3945-934B-DC3DF5723F06}"/>
                </a:ext>
              </a:extLst>
            </p:cNvPr>
            <p:cNvSpPr txBox="1"/>
            <p:nvPr/>
          </p:nvSpPr>
          <p:spPr>
            <a:xfrm>
              <a:off x="860304" y="2087368"/>
              <a:ext cx="24415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Prefer Slots</a:t>
              </a:r>
              <a:endParaRPr lang="id-ID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524A36D-2D2B-3B82-CA3C-F961509EC849}"/>
              </a:ext>
            </a:extLst>
          </p:cNvPr>
          <p:cNvGrpSpPr/>
          <p:nvPr/>
        </p:nvGrpSpPr>
        <p:grpSpPr>
          <a:xfrm>
            <a:off x="560565" y="2779528"/>
            <a:ext cx="2572134" cy="377116"/>
            <a:chOff x="838870" y="1782499"/>
            <a:chExt cx="2572134" cy="377116"/>
          </a:xfrm>
          <a:solidFill>
            <a:srgbClr val="A5A5A5"/>
          </a:solidFill>
        </p:grpSpPr>
        <p:sp>
          <p:nvSpPr>
            <p:cNvPr id="18" name="Rectangle: Rounded Corners 22">
              <a:extLst>
                <a:ext uri="{FF2B5EF4-FFF2-40B4-BE49-F238E27FC236}">
                  <a16:creationId xmlns:a16="http://schemas.microsoft.com/office/drawing/2014/main" id="{5B80476D-4111-9E1F-7BE5-3CB1C3A04FF1}"/>
                </a:ext>
              </a:extLst>
            </p:cNvPr>
            <p:cNvSpPr/>
            <p:nvPr/>
          </p:nvSpPr>
          <p:spPr>
            <a:xfrm>
              <a:off x="838870" y="1782499"/>
              <a:ext cx="2572134" cy="377116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19" name="Rectangle: Rounded Corners 22">
              <a:extLst>
                <a:ext uri="{FF2B5EF4-FFF2-40B4-BE49-F238E27FC236}">
                  <a16:creationId xmlns:a16="http://schemas.microsoft.com/office/drawing/2014/main" id="{29CB4831-FCC9-F534-0874-1266AFDF657C}"/>
                </a:ext>
              </a:extLst>
            </p:cNvPr>
            <p:cNvSpPr/>
            <p:nvPr/>
          </p:nvSpPr>
          <p:spPr>
            <a:xfrm>
              <a:off x="838870" y="1782499"/>
              <a:ext cx="2572134" cy="377116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DBCC9A1-60D8-B290-287B-D8893ED59D1B}"/>
                </a:ext>
              </a:extLst>
            </p:cNvPr>
            <p:cNvSpPr txBox="1"/>
            <p:nvPr/>
          </p:nvSpPr>
          <p:spPr>
            <a:xfrm>
              <a:off x="904177" y="1817168"/>
              <a:ext cx="2441520" cy="30777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Rate Favorite Subjects</a:t>
              </a:r>
              <a:endParaRPr lang="id-ID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927B88F0-57D3-B4C6-42D7-5842349C05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70875" y1="36625" x2="88750" y2="228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88528" y="523074"/>
            <a:ext cx="2112890" cy="2256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D6B86EC8-D699-402A-39AC-642E9C9481F3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 rotWithShape="1">
          <a:blip r:embed="rId4"/>
          <a:srcRect l="5302" r="5302"/>
          <a:stretch/>
        </p:blipFill>
        <p:spPr>
          <a:xfrm>
            <a:off x="3497704" y="972376"/>
            <a:ext cx="8694296" cy="4913247"/>
          </a:xfr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834E089F-2140-4B45-2A07-3691F782A4D5}"/>
              </a:ext>
            </a:extLst>
          </p:cNvPr>
          <p:cNvGrpSpPr/>
          <p:nvPr/>
        </p:nvGrpSpPr>
        <p:grpSpPr>
          <a:xfrm>
            <a:off x="560565" y="4063874"/>
            <a:ext cx="2572134" cy="378571"/>
            <a:chOff x="765845" y="2072461"/>
            <a:chExt cx="2572134" cy="377116"/>
          </a:xfrm>
          <a:solidFill>
            <a:srgbClr val="A5A5A5"/>
          </a:solidFill>
        </p:grpSpPr>
        <p:sp>
          <p:nvSpPr>
            <p:cNvPr id="5" name="Rectangle: Rounded Corners 22">
              <a:extLst>
                <a:ext uri="{FF2B5EF4-FFF2-40B4-BE49-F238E27FC236}">
                  <a16:creationId xmlns:a16="http://schemas.microsoft.com/office/drawing/2014/main" id="{38080681-71E2-503A-CA2F-D0CDE8094344}"/>
                </a:ext>
              </a:extLst>
            </p:cNvPr>
            <p:cNvSpPr/>
            <p:nvPr/>
          </p:nvSpPr>
          <p:spPr>
            <a:xfrm>
              <a:off x="765845" y="2072461"/>
              <a:ext cx="2572134" cy="377116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936770A-735D-4D5E-178D-70D832B5C6EA}"/>
                </a:ext>
              </a:extLst>
            </p:cNvPr>
            <p:cNvSpPr txBox="1"/>
            <p:nvPr/>
          </p:nvSpPr>
          <p:spPr>
            <a:xfrm>
              <a:off x="860304" y="2087368"/>
              <a:ext cx="24415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Request External Subjects</a:t>
              </a:r>
              <a:endParaRPr lang="id-ID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71658471"/>
      </p:ext>
    </p:extLst>
  </p:cSld>
  <p:clrMapOvr>
    <a:masterClrMapping/>
  </p:clrMapOvr>
  <p:transition>
    <p:split orient="vert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20A066D1-259F-B545-BC8D-20CF562A66E0}"/>
              </a:ext>
            </a:extLst>
          </p:cNvPr>
          <p:cNvSpPr txBox="1">
            <a:spLocks/>
          </p:cNvSpPr>
          <p:nvPr/>
        </p:nvSpPr>
        <p:spPr>
          <a:xfrm>
            <a:off x="1225364" y="2076967"/>
            <a:ext cx="1733736" cy="6223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3600">
                <a:solidFill>
                  <a:schemeClr val="tx1">
                    <a:lumMod val="65000"/>
                    <a:lumOff val="35000"/>
                  </a:schemeClr>
                </a:solidFill>
                <a:latin typeface="Bebas Neue" panose="020B0606020202050201" pitchFamily="34" charset="0"/>
                <a:cs typeface="Calibri"/>
              </a:rPr>
              <a:t>lecturer</a:t>
            </a:r>
            <a:endParaRPr lang="id-ID" sz="3600" dirty="0">
              <a:solidFill>
                <a:schemeClr val="tx1">
                  <a:lumMod val="65000"/>
                  <a:lumOff val="35000"/>
                </a:schemeClr>
              </a:solidFill>
              <a:latin typeface="Bebas Neue" panose="020B0606020202050201" pitchFamily="34" charset="0"/>
              <a:cs typeface="Calibri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597CBA5-616A-F537-68D7-92DE0E154F86}"/>
              </a:ext>
            </a:extLst>
          </p:cNvPr>
          <p:cNvGrpSpPr/>
          <p:nvPr/>
        </p:nvGrpSpPr>
        <p:grpSpPr>
          <a:xfrm>
            <a:off x="560565" y="3457685"/>
            <a:ext cx="2572134" cy="378571"/>
            <a:chOff x="765845" y="2072461"/>
            <a:chExt cx="2572134" cy="377116"/>
          </a:xfrm>
          <a:solidFill>
            <a:srgbClr val="A5A5A5"/>
          </a:solidFill>
        </p:grpSpPr>
        <p:sp>
          <p:nvSpPr>
            <p:cNvPr id="6" name="Rectangle: Rounded Corners 22">
              <a:extLst>
                <a:ext uri="{FF2B5EF4-FFF2-40B4-BE49-F238E27FC236}">
                  <a16:creationId xmlns:a16="http://schemas.microsoft.com/office/drawing/2014/main" id="{423BB002-D7DF-9F89-29C7-FCD3B8106654}"/>
                </a:ext>
              </a:extLst>
            </p:cNvPr>
            <p:cNvSpPr/>
            <p:nvPr/>
          </p:nvSpPr>
          <p:spPr>
            <a:xfrm>
              <a:off x="765845" y="2072461"/>
              <a:ext cx="2572134" cy="377116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4B46F8F-977F-5971-475B-0F6366222F6B}"/>
                </a:ext>
              </a:extLst>
            </p:cNvPr>
            <p:cNvSpPr txBox="1"/>
            <p:nvPr/>
          </p:nvSpPr>
          <p:spPr>
            <a:xfrm>
              <a:off x="860304" y="2087368"/>
              <a:ext cx="24415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Register Subjects</a:t>
              </a:r>
              <a:endParaRPr lang="id-ID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7F845C5C-C22A-6F77-6BEB-6DB689F4C589}"/>
              </a:ext>
            </a:extLst>
          </p:cNvPr>
          <p:cNvGrpSpPr/>
          <p:nvPr/>
        </p:nvGrpSpPr>
        <p:grpSpPr>
          <a:xfrm>
            <a:off x="560565" y="4815069"/>
            <a:ext cx="2572134" cy="377116"/>
            <a:chOff x="765845" y="2072461"/>
            <a:chExt cx="2572134" cy="377116"/>
          </a:xfrm>
          <a:solidFill>
            <a:srgbClr val="A5A5A5"/>
          </a:solidFill>
        </p:grpSpPr>
        <p:sp>
          <p:nvSpPr>
            <p:cNvPr id="12" name="Rectangle: Rounded Corners 22">
              <a:extLst>
                <a:ext uri="{FF2B5EF4-FFF2-40B4-BE49-F238E27FC236}">
                  <a16:creationId xmlns:a16="http://schemas.microsoft.com/office/drawing/2014/main" id="{26B0BF41-CC65-2763-D591-960D6592A8DE}"/>
                </a:ext>
              </a:extLst>
            </p:cNvPr>
            <p:cNvSpPr/>
            <p:nvPr/>
          </p:nvSpPr>
          <p:spPr>
            <a:xfrm>
              <a:off x="765845" y="2072461"/>
              <a:ext cx="2572134" cy="377116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0F781D9-EC21-3945-934B-DC3DF5723F06}"/>
                </a:ext>
              </a:extLst>
            </p:cNvPr>
            <p:cNvSpPr txBox="1"/>
            <p:nvPr/>
          </p:nvSpPr>
          <p:spPr>
            <a:xfrm>
              <a:off x="860304" y="2087368"/>
              <a:ext cx="24415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Prefer Slots</a:t>
              </a:r>
              <a:endParaRPr lang="id-ID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524A36D-2D2B-3B82-CA3C-F961509EC849}"/>
              </a:ext>
            </a:extLst>
          </p:cNvPr>
          <p:cNvGrpSpPr/>
          <p:nvPr/>
        </p:nvGrpSpPr>
        <p:grpSpPr>
          <a:xfrm>
            <a:off x="560565" y="2779528"/>
            <a:ext cx="2572134" cy="377116"/>
            <a:chOff x="838870" y="1782499"/>
            <a:chExt cx="2572134" cy="377116"/>
          </a:xfrm>
          <a:solidFill>
            <a:srgbClr val="A5A5A5"/>
          </a:solidFill>
        </p:grpSpPr>
        <p:sp>
          <p:nvSpPr>
            <p:cNvPr id="18" name="Rectangle: Rounded Corners 22">
              <a:extLst>
                <a:ext uri="{FF2B5EF4-FFF2-40B4-BE49-F238E27FC236}">
                  <a16:creationId xmlns:a16="http://schemas.microsoft.com/office/drawing/2014/main" id="{5B80476D-4111-9E1F-7BE5-3CB1C3A04FF1}"/>
                </a:ext>
              </a:extLst>
            </p:cNvPr>
            <p:cNvSpPr/>
            <p:nvPr/>
          </p:nvSpPr>
          <p:spPr>
            <a:xfrm>
              <a:off x="838870" y="1782499"/>
              <a:ext cx="2572134" cy="377116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19" name="Rectangle: Rounded Corners 22">
              <a:extLst>
                <a:ext uri="{FF2B5EF4-FFF2-40B4-BE49-F238E27FC236}">
                  <a16:creationId xmlns:a16="http://schemas.microsoft.com/office/drawing/2014/main" id="{29CB4831-FCC9-F534-0874-1266AFDF657C}"/>
                </a:ext>
              </a:extLst>
            </p:cNvPr>
            <p:cNvSpPr/>
            <p:nvPr/>
          </p:nvSpPr>
          <p:spPr>
            <a:xfrm>
              <a:off x="838870" y="1782499"/>
              <a:ext cx="2572134" cy="377116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DBCC9A1-60D8-B290-287B-D8893ED59D1B}"/>
                </a:ext>
              </a:extLst>
            </p:cNvPr>
            <p:cNvSpPr txBox="1"/>
            <p:nvPr/>
          </p:nvSpPr>
          <p:spPr>
            <a:xfrm>
              <a:off x="904177" y="1817168"/>
              <a:ext cx="2441520" cy="30777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Rate Favorite Subjects</a:t>
              </a:r>
              <a:endParaRPr lang="id-ID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927B88F0-57D3-B4C6-42D7-5842349C05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70875" y1="36625" x2="88750" y2="228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88528" y="523074"/>
            <a:ext cx="2112890" cy="2256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7E46CCB2-6313-1084-A11C-7A444A15D1B2}"/>
              </a:ext>
            </a:extLst>
          </p:cNvPr>
          <p:cNvGrpSpPr/>
          <p:nvPr/>
        </p:nvGrpSpPr>
        <p:grpSpPr>
          <a:xfrm>
            <a:off x="560565" y="4135457"/>
            <a:ext cx="2572134" cy="378571"/>
            <a:chOff x="765845" y="2072461"/>
            <a:chExt cx="2572134" cy="377116"/>
          </a:xfrm>
          <a:solidFill>
            <a:srgbClr val="1B9DBC"/>
          </a:solidFill>
        </p:grpSpPr>
        <p:sp>
          <p:nvSpPr>
            <p:cNvPr id="5" name="Rectangle: Rounded Corners 22">
              <a:extLst>
                <a:ext uri="{FF2B5EF4-FFF2-40B4-BE49-F238E27FC236}">
                  <a16:creationId xmlns:a16="http://schemas.microsoft.com/office/drawing/2014/main" id="{5C7F6C20-FAA4-C5A4-6D5A-9EDC240A55E1}"/>
                </a:ext>
              </a:extLst>
            </p:cNvPr>
            <p:cNvSpPr/>
            <p:nvPr/>
          </p:nvSpPr>
          <p:spPr>
            <a:xfrm>
              <a:off x="765845" y="2072461"/>
              <a:ext cx="2572134" cy="377116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4B2185B-3983-D8BF-B23A-82FDF12617DD}"/>
                </a:ext>
              </a:extLst>
            </p:cNvPr>
            <p:cNvSpPr txBox="1"/>
            <p:nvPr/>
          </p:nvSpPr>
          <p:spPr>
            <a:xfrm>
              <a:off x="860304" y="2087368"/>
              <a:ext cx="24415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Request External Subjects</a:t>
              </a:r>
              <a:endParaRPr lang="id-ID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60DD756F-F6E8-6120-93B3-2B1E1AF73A33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 rotWithShape="1">
          <a:blip r:embed="rId4"/>
          <a:srcRect l="5116" r="5116"/>
          <a:stretch/>
        </p:blipFill>
        <p:spPr>
          <a:xfrm>
            <a:off x="3497704" y="1016026"/>
            <a:ext cx="8694296" cy="4913247"/>
          </a:xfrm>
        </p:spPr>
      </p:pic>
    </p:spTree>
    <p:extLst>
      <p:ext uri="{BB962C8B-B14F-4D97-AF65-F5344CB8AC3E}">
        <p14:creationId xmlns:p14="http://schemas.microsoft.com/office/powerpoint/2010/main" val="3249090949"/>
      </p:ext>
    </p:extLst>
  </p:cSld>
  <p:clrMapOvr>
    <a:masterClrMapping/>
  </p:clrMapOvr>
  <p:transition>
    <p:split orient="vert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20A066D1-259F-B545-BC8D-20CF562A66E0}"/>
              </a:ext>
            </a:extLst>
          </p:cNvPr>
          <p:cNvSpPr txBox="1">
            <a:spLocks/>
          </p:cNvSpPr>
          <p:nvPr/>
        </p:nvSpPr>
        <p:spPr>
          <a:xfrm>
            <a:off x="1225364" y="2076967"/>
            <a:ext cx="1733736" cy="6223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3600">
                <a:solidFill>
                  <a:schemeClr val="tx1">
                    <a:lumMod val="65000"/>
                    <a:lumOff val="35000"/>
                  </a:schemeClr>
                </a:solidFill>
                <a:latin typeface="Bebas Neue" panose="020B0606020202050201" pitchFamily="34" charset="0"/>
                <a:cs typeface="Calibri"/>
              </a:rPr>
              <a:t>lecturer</a:t>
            </a:r>
            <a:endParaRPr lang="id-ID" sz="3600" dirty="0">
              <a:solidFill>
                <a:schemeClr val="tx1">
                  <a:lumMod val="65000"/>
                  <a:lumOff val="35000"/>
                </a:schemeClr>
              </a:solidFill>
              <a:latin typeface="Bebas Neue" panose="020B0606020202050201" pitchFamily="34" charset="0"/>
              <a:cs typeface="Calibri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597CBA5-616A-F537-68D7-92DE0E154F86}"/>
              </a:ext>
            </a:extLst>
          </p:cNvPr>
          <p:cNvGrpSpPr/>
          <p:nvPr/>
        </p:nvGrpSpPr>
        <p:grpSpPr>
          <a:xfrm>
            <a:off x="560565" y="3457685"/>
            <a:ext cx="2572134" cy="378571"/>
            <a:chOff x="765845" y="2072461"/>
            <a:chExt cx="2572134" cy="377116"/>
          </a:xfrm>
          <a:solidFill>
            <a:srgbClr val="A5A5A5"/>
          </a:solidFill>
        </p:grpSpPr>
        <p:sp>
          <p:nvSpPr>
            <p:cNvPr id="6" name="Rectangle: Rounded Corners 22">
              <a:extLst>
                <a:ext uri="{FF2B5EF4-FFF2-40B4-BE49-F238E27FC236}">
                  <a16:creationId xmlns:a16="http://schemas.microsoft.com/office/drawing/2014/main" id="{423BB002-D7DF-9F89-29C7-FCD3B8106654}"/>
                </a:ext>
              </a:extLst>
            </p:cNvPr>
            <p:cNvSpPr/>
            <p:nvPr/>
          </p:nvSpPr>
          <p:spPr>
            <a:xfrm>
              <a:off x="765845" y="2072461"/>
              <a:ext cx="2572134" cy="377116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4B46F8F-977F-5971-475B-0F6366222F6B}"/>
                </a:ext>
              </a:extLst>
            </p:cNvPr>
            <p:cNvSpPr txBox="1"/>
            <p:nvPr/>
          </p:nvSpPr>
          <p:spPr>
            <a:xfrm>
              <a:off x="860304" y="2087368"/>
              <a:ext cx="24415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Register Subjects</a:t>
              </a:r>
              <a:endParaRPr lang="id-ID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7F845C5C-C22A-6F77-6BEB-6DB689F4C589}"/>
              </a:ext>
            </a:extLst>
          </p:cNvPr>
          <p:cNvGrpSpPr/>
          <p:nvPr/>
        </p:nvGrpSpPr>
        <p:grpSpPr>
          <a:xfrm>
            <a:off x="560565" y="4815069"/>
            <a:ext cx="2572134" cy="377116"/>
            <a:chOff x="765845" y="2072461"/>
            <a:chExt cx="2572134" cy="377116"/>
          </a:xfrm>
          <a:solidFill>
            <a:srgbClr val="A5A5A5"/>
          </a:solidFill>
        </p:grpSpPr>
        <p:sp>
          <p:nvSpPr>
            <p:cNvPr id="12" name="Rectangle: Rounded Corners 22">
              <a:extLst>
                <a:ext uri="{FF2B5EF4-FFF2-40B4-BE49-F238E27FC236}">
                  <a16:creationId xmlns:a16="http://schemas.microsoft.com/office/drawing/2014/main" id="{26B0BF41-CC65-2763-D591-960D6592A8DE}"/>
                </a:ext>
              </a:extLst>
            </p:cNvPr>
            <p:cNvSpPr/>
            <p:nvPr/>
          </p:nvSpPr>
          <p:spPr>
            <a:xfrm>
              <a:off x="765845" y="2072461"/>
              <a:ext cx="2572134" cy="377116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0F781D9-EC21-3945-934B-DC3DF5723F06}"/>
                </a:ext>
              </a:extLst>
            </p:cNvPr>
            <p:cNvSpPr txBox="1"/>
            <p:nvPr/>
          </p:nvSpPr>
          <p:spPr>
            <a:xfrm>
              <a:off x="860304" y="2087368"/>
              <a:ext cx="24415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Prefer Slots</a:t>
              </a:r>
              <a:endParaRPr lang="id-ID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524A36D-2D2B-3B82-CA3C-F961509EC849}"/>
              </a:ext>
            </a:extLst>
          </p:cNvPr>
          <p:cNvGrpSpPr/>
          <p:nvPr/>
        </p:nvGrpSpPr>
        <p:grpSpPr>
          <a:xfrm>
            <a:off x="560565" y="2779528"/>
            <a:ext cx="2572134" cy="377116"/>
            <a:chOff x="838870" y="1782499"/>
            <a:chExt cx="2572134" cy="377116"/>
          </a:xfrm>
          <a:solidFill>
            <a:srgbClr val="A5A5A5"/>
          </a:solidFill>
        </p:grpSpPr>
        <p:sp>
          <p:nvSpPr>
            <p:cNvPr id="18" name="Rectangle: Rounded Corners 22">
              <a:extLst>
                <a:ext uri="{FF2B5EF4-FFF2-40B4-BE49-F238E27FC236}">
                  <a16:creationId xmlns:a16="http://schemas.microsoft.com/office/drawing/2014/main" id="{5B80476D-4111-9E1F-7BE5-3CB1C3A04FF1}"/>
                </a:ext>
              </a:extLst>
            </p:cNvPr>
            <p:cNvSpPr/>
            <p:nvPr/>
          </p:nvSpPr>
          <p:spPr>
            <a:xfrm>
              <a:off x="838870" y="1782499"/>
              <a:ext cx="2572134" cy="377116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19" name="Rectangle: Rounded Corners 22">
              <a:extLst>
                <a:ext uri="{FF2B5EF4-FFF2-40B4-BE49-F238E27FC236}">
                  <a16:creationId xmlns:a16="http://schemas.microsoft.com/office/drawing/2014/main" id="{29CB4831-FCC9-F534-0874-1266AFDF657C}"/>
                </a:ext>
              </a:extLst>
            </p:cNvPr>
            <p:cNvSpPr/>
            <p:nvPr/>
          </p:nvSpPr>
          <p:spPr>
            <a:xfrm>
              <a:off x="838870" y="1782499"/>
              <a:ext cx="2572134" cy="377116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DBCC9A1-60D8-B290-287B-D8893ED59D1B}"/>
                </a:ext>
              </a:extLst>
            </p:cNvPr>
            <p:cNvSpPr txBox="1"/>
            <p:nvPr/>
          </p:nvSpPr>
          <p:spPr>
            <a:xfrm>
              <a:off x="904177" y="1817168"/>
              <a:ext cx="2441520" cy="30777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Rate Favorite Subjects</a:t>
              </a:r>
              <a:endParaRPr lang="id-ID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927B88F0-57D3-B4C6-42D7-5842349C05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70875" y1="36625" x2="88750" y2="228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88528" y="523074"/>
            <a:ext cx="2112890" cy="2256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7E46CCB2-6313-1084-A11C-7A444A15D1B2}"/>
              </a:ext>
            </a:extLst>
          </p:cNvPr>
          <p:cNvGrpSpPr/>
          <p:nvPr/>
        </p:nvGrpSpPr>
        <p:grpSpPr>
          <a:xfrm>
            <a:off x="560565" y="4135457"/>
            <a:ext cx="2572134" cy="378571"/>
            <a:chOff x="765845" y="2072461"/>
            <a:chExt cx="2572134" cy="377116"/>
          </a:xfrm>
          <a:solidFill>
            <a:srgbClr val="1B9DBC"/>
          </a:solidFill>
        </p:grpSpPr>
        <p:sp>
          <p:nvSpPr>
            <p:cNvPr id="5" name="Rectangle: Rounded Corners 22">
              <a:extLst>
                <a:ext uri="{FF2B5EF4-FFF2-40B4-BE49-F238E27FC236}">
                  <a16:creationId xmlns:a16="http://schemas.microsoft.com/office/drawing/2014/main" id="{5C7F6C20-FAA4-C5A4-6D5A-9EDC240A55E1}"/>
                </a:ext>
              </a:extLst>
            </p:cNvPr>
            <p:cNvSpPr/>
            <p:nvPr/>
          </p:nvSpPr>
          <p:spPr>
            <a:xfrm>
              <a:off x="765845" y="2072461"/>
              <a:ext cx="2572134" cy="377116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4B2185B-3983-D8BF-B23A-82FDF12617DD}"/>
                </a:ext>
              </a:extLst>
            </p:cNvPr>
            <p:cNvSpPr txBox="1"/>
            <p:nvPr/>
          </p:nvSpPr>
          <p:spPr>
            <a:xfrm>
              <a:off x="860304" y="2087368"/>
              <a:ext cx="24415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Request External Subjects</a:t>
              </a:r>
              <a:endParaRPr lang="id-ID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8BA23E7C-9E7B-9B4E-C407-176E87EA06EC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 rotWithShape="1">
          <a:blip r:embed="rId4"/>
          <a:srcRect l="5230" r="5230"/>
          <a:stretch/>
        </p:blipFill>
        <p:spPr>
          <a:xfrm>
            <a:off x="3497704" y="1001061"/>
            <a:ext cx="8694296" cy="4913247"/>
          </a:xfrm>
        </p:spPr>
      </p:pic>
    </p:spTree>
    <p:extLst>
      <p:ext uri="{BB962C8B-B14F-4D97-AF65-F5344CB8AC3E}">
        <p14:creationId xmlns:p14="http://schemas.microsoft.com/office/powerpoint/2010/main" val="1054044153"/>
      </p:ext>
    </p:extLst>
  </p:cSld>
  <p:clrMapOvr>
    <a:masterClrMapping/>
  </p:clrMapOvr>
  <p:transition>
    <p:split orient="vert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20A066D1-259F-B545-BC8D-20CF562A66E0}"/>
              </a:ext>
            </a:extLst>
          </p:cNvPr>
          <p:cNvSpPr txBox="1">
            <a:spLocks/>
          </p:cNvSpPr>
          <p:nvPr/>
        </p:nvSpPr>
        <p:spPr>
          <a:xfrm>
            <a:off x="1225364" y="2076967"/>
            <a:ext cx="1733736" cy="6223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3600">
                <a:solidFill>
                  <a:schemeClr val="tx1">
                    <a:lumMod val="65000"/>
                    <a:lumOff val="35000"/>
                  </a:schemeClr>
                </a:solidFill>
                <a:latin typeface="Bebas Neue" panose="020B0606020202050201" pitchFamily="34" charset="0"/>
                <a:cs typeface="Calibri"/>
              </a:rPr>
              <a:t>lecturer</a:t>
            </a:r>
            <a:endParaRPr lang="id-ID" sz="3600" dirty="0">
              <a:solidFill>
                <a:schemeClr val="tx1">
                  <a:lumMod val="65000"/>
                  <a:lumOff val="35000"/>
                </a:schemeClr>
              </a:solidFill>
              <a:latin typeface="Bebas Neue" panose="020B0606020202050201" pitchFamily="34" charset="0"/>
              <a:cs typeface="Calibri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597CBA5-616A-F537-68D7-92DE0E154F86}"/>
              </a:ext>
            </a:extLst>
          </p:cNvPr>
          <p:cNvGrpSpPr/>
          <p:nvPr/>
        </p:nvGrpSpPr>
        <p:grpSpPr>
          <a:xfrm>
            <a:off x="560565" y="3497471"/>
            <a:ext cx="2572134" cy="378571"/>
            <a:chOff x="765845" y="2072461"/>
            <a:chExt cx="2572134" cy="377116"/>
          </a:xfrm>
          <a:solidFill>
            <a:srgbClr val="A5A5A5"/>
          </a:solidFill>
        </p:grpSpPr>
        <p:sp>
          <p:nvSpPr>
            <p:cNvPr id="6" name="Rectangle: Rounded Corners 22">
              <a:extLst>
                <a:ext uri="{FF2B5EF4-FFF2-40B4-BE49-F238E27FC236}">
                  <a16:creationId xmlns:a16="http://schemas.microsoft.com/office/drawing/2014/main" id="{423BB002-D7DF-9F89-29C7-FCD3B8106654}"/>
                </a:ext>
              </a:extLst>
            </p:cNvPr>
            <p:cNvSpPr/>
            <p:nvPr/>
          </p:nvSpPr>
          <p:spPr>
            <a:xfrm>
              <a:off x="765845" y="2072461"/>
              <a:ext cx="2572134" cy="377116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4B46F8F-977F-5971-475B-0F6366222F6B}"/>
                </a:ext>
              </a:extLst>
            </p:cNvPr>
            <p:cNvSpPr txBox="1"/>
            <p:nvPr/>
          </p:nvSpPr>
          <p:spPr>
            <a:xfrm>
              <a:off x="860304" y="2087368"/>
              <a:ext cx="24415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Register Subjects</a:t>
              </a:r>
              <a:endParaRPr lang="id-ID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7F845C5C-C22A-6F77-6BEB-6DB689F4C589}"/>
              </a:ext>
            </a:extLst>
          </p:cNvPr>
          <p:cNvGrpSpPr/>
          <p:nvPr/>
        </p:nvGrpSpPr>
        <p:grpSpPr>
          <a:xfrm>
            <a:off x="560565" y="4843350"/>
            <a:ext cx="2572134" cy="377116"/>
            <a:chOff x="765845" y="2072461"/>
            <a:chExt cx="2572134" cy="377116"/>
          </a:xfrm>
          <a:solidFill>
            <a:srgbClr val="1B9DBC"/>
          </a:solidFill>
        </p:grpSpPr>
        <p:sp>
          <p:nvSpPr>
            <p:cNvPr id="12" name="Rectangle: Rounded Corners 22">
              <a:extLst>
                <a:ext uri="{FF2B5EF4-FFF2-40B4-BE49-F238E27FC236}">
                  <a16:creationId xmlns:a16="http://schemas.microsoft.com/office/drawing/2014/main" id="{26B0BF41-CC65-2763-D591-960D6592A8DE}"/>
                </a:ext>
              </a:extLst>
            </p:cNvPr>
            <p:cNvSpPr/>
            <p:nvPr/>
          </p:nvSpPr>
          <p:spPr>
            <a:xfrm>
              <a:off x="765845" y="2072461"/>
              <a:ext cx="2572134" cy="377116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0F781D9-EC21-3945-934B-DC3DF5723F06}"/>
                </a:ext>
              </a:extLst>
            </p:cNvPr>
            <p:cNvSpPr txBox="1"/>
            <p:nvPr/>
          </p:nvSpPr>
          <p:spPr>
            <a:xfrm>
              <a:off x="860304" y="2087368"/>
              <a:ext cx="24415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Prefer Slots</a:t>
              </a:r>
              <a:endParaRPr lang="id-ID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524A36D-2D2B-3B82-CA3C-F961509EC849}"/>
              </a:ext>
            </a:extLst>
          </p:cNvPr>
          <p:cNvGrpSpPr/>
          <p:nvPr/>
        </p:nvGrpSpPr>
        <p:grpSpPr>
          <a:xfrm>
            <a:off x="560565" y="2779528"/>
            <a:ext cx="2572134" cy="377116"/>
            <a:chOff x="838870" y="1782499"/>
            <a:chExt cx="2572134" cy="377116"/>
          </a:xfrm>
          <a:solidFill>
            <a:srgbClr val="A5A5A5"/>
          </a:solidFill>
        </p:grpSpPr>
        <p:sp>
          <p:nvSpPr>
            <p:cNvPr id="18" name="Rectangle: Rounded Corners 22">
              <a:extLst>
                <a:ext uri="{FF2B5EF4-FFF2-40B4-BE49-F238E27FC236}">
                  <a16:creationId xmlns:a16="http://schemas.microsoft.com/office/drawing/2014/main" id="{5B80476D-4111-9E1F-7BE5-3CB1C3A04FF1}"/>
                </a:ext>
              </a:extLst>
            </p:cNvPr>
            <p:cNvSpPr/>
            <p:nvPr/>
          </p:nvSpPr>
          <p:spPr>
            <a:xfrm>
              <a:off x="838870" y="1782499"/>
              <a:ext cx="2572134" cy="377116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19" name="Rectangle: Rounded Corners 22">
              <a:extLst>
                <a:ext uri="{FF2B5EF4-FFF2-40B4-BE49-F238E27FC236}">
                  <a16:creationId xmlns:a16="http://schemas.microsoft.com/office/drawing/2014/main" id="{29CB4831-FCC9-F534-0874-1266AFDF657C}"/>
                </a:ext>
              </a:extLst>
            </p:cNvPr>
            <p:cNvSpPr/>
            <p:nvPr/>
          </p:nvSpPr>
          <p:spPr>
            <a:xfrm>
              <a:off x="838870" y="1782499"/>
              <a:ext cx="2572134" cy="377116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DBCC9A1-60D8-B290-287B-D8893ED59D1B}"/>
                </a:ext>
              </a:extLst>
            </p:cNvPr>
            <p:cNvSpPr txBox="1"/>
            <p:nvPr/>
          </p:nvSpPr>
          <p:spPr>
            <a:xfrm>
              <a:off x="904177" y="1817168"/>
              <a:ext cx="2441520" cy="30777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Rate Favorite Subjects</a:t>
              </a:r>
              <a:endParaRPr lang="id-ID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927B88F0-57D3-B4C6-42D7-5842349C05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70875" y1="36625" x2="88750" y2="228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88528" y="523074"/>
            <a:ext cx="2112890" cy="2256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4A456815-171F-43E4-DE44-F976CF6E491D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 rotWithShape="1">
          <a:blip r:embed="rId4"/>
          <a:srcRect l="5116" r="5116"/>
          <a:stretch/>
        </p:blipFill>
        <p:spPr>
          <a:xfrm>
            <a:off x="3497704" y="972376"/>
            <a:ext cx="8694296" cy="4913247"/>
          </a:xfr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515B567D-2831-5FBC-01B9-73B0C032E1D7}"/>
              </a:ext>
            </a:extLst>
          </p:cNvPr>
          <p:cNvGrpSpPr/>
          <p:nvPr/>
        </p:nvGrpSpPr>
        <p:grpSpPr>
          <a:xfrm>
            <a:off x="560565" y="4144134"/>
            <a:ext cx="2572134" cy="378571"/>
            <a:chOff x="765845" y="2072461"/>
            <a:chExt cx="2572134" cy="377116"/>
          </a:xfrm>
          <a:solidFill>
            <a:srgbClr val="A5A5A5"/>
          </a:solidFill>
        </p:grpSpPr>
        <p:sp>
          <p:nvSpPr>
            <p:cNvPr id="5" name="Rectangle: Rounded Corners 22">
              <a:extLst>
                <a:ext uri="{FF2B5EF4-FFF2-40B4-BE49-F238E27FC236}">
                  <a16:creationId xmlns:a16="http://schemas.microsoft.com/office/drawing/2014/main" id="{1F89D6F3-45AC-6722-24E8-40EC0B0E2C93}"/>
                </a:ext>
              </a:extLst>
            </p:cNvPr>
            <p:cNvSpPr/>
            <p:nvPr/>
          </p:nvSpPr>
          <p:spPr>
            <a:xfrm>
              <a:off x="765845" y="2072461"/>
              <a:ext cx="2572134" cy="377116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ACA0451-2462-2C5B-1F2E-8372522F25FE}"/>
                </a:ext>
              </a:extLst>
            </p:cNvPr>
            <p:cNvSpPr txBox="1"/>
            <p:nvPr/>
          </p:nvSpPr>
          <p:spPr>
            <a:xfrm>
              <a:off x="860304" y="2087368"/>
              <a:ext cx="24415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Request External Subjects</a:t>
              </a:r>
              <a:endParaRPr lang="id-ID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33964299"/>
      </p:ext>
    </p:extLst>
  </p:cSld>
  <p:clrMapOvr>
    <a:masterClrMapping/>
  </p:clrMapOvr>
  <p:transition>
    <p:split orient="vert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20A066D1-259F-B545-BC8D-20CF562A66E0}"/>
              </a:ext>
            </a:extLst>
          </p:cNvPr>
          <p:cNvSpPr txBox="1">
            <a:spLocks/>
          </p:cNvSpPr>
          <p:nvPr/>
        </p:nvSpPr>
        <p:spPr>
          <a:xfrm>
            <a:off x="2885998" y="2119008"/>
            <a:ext cx="1733736" cy="6223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3600">
                <a:solidFill>
                  <a:schemeClr val="tx1">
                    <a:lumMod val="65000"/>
                    <a:lumOff val="35000"/>
                  </a:schemeClr>
                </a:solidFill>
                <a:latin typeface="Bebas Neue" panose="020B0606020202050201" pitchFamily="34" charset="0"/>
                <a:cs typeface="Calibri"/>
              </a:rPr>
              <a:t>lecturer</a:t>
            </a:r>
            <a:endParaRPr lang="id-ID" sz="3600" dirty="0">
              <a:solidFill>
                <a:schemeClr val="tx1">
                  <a:lumMod val="65000"/>
                  <a:lumOff val="35000"/>
                </a:schemeClr>
              </a:solidFill>
              <a:latin typeface="Bebas Neue" panose="020B0606020202050201" pitchFamily="34" charset="0"/>
              <a:cs typeface="Calibri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597CBA5-616A-F537-68D7-92DE0E154F86}"/>
              </a:ext>
            </a:extLst>
          </p:cNvPr>
          <p:cNvGrpSpPr/>
          <p:nvPr/>
        </p:nvGrpSpPr>
        <p:grpSpPr>
          <a:xfrm>
            <a:off x="2221199" y="3633929"/>
            <a:ext cx="2572134" cy="378571"/>
            <a:chOff x="765845" y="2072461"/>
            <a:chExt cx="2572134" cy="377116"/>
          </a:xfrm>
          <a:solidFill>
            <a:srgbClr val="A5A5A5"/>
          </a:solidFill>
        </p:grpSpPr>
        <p:sp>
          <p:nvSpPr>
            <p:cNvPr id="6" name="Rectangle: Rounded Corners 22">
              <a:extLst>
                <a:ext uri="{FF2B5EF4-FFF2-40B4-BE49-F238E27FC236}">
                  <a16:creationId xmlns:a16="http://schemas.microsoft.com/office/drawing/2014/main" id="{423BB002-D7DF-9F89-29C7-FCD3B8106654}"/>
                </a:ext>
              </a:extLst>
            </p:cNvPr>
            <p:cNvSpPr/>
            <p:nvPr/>
          </p:nvSpPr>
          <p:spPr>
            <a:xfrm>
              <a:off x="765845" y="2072461"/>
              <a:ext cx="2572134" cy="377116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4B46F8F-977F-5971-475B-0F6366222F6B}"/>
                </a:ext>
              </a:extLst>
            </p:cNvPr>
            <p:cNvSpPr txBox="1"/>
            <p:nvPr/>
          </p:nvSpPr>
          <p:spPr>
            <a:xfrm>
              <a:off x="860304" y="2087368"/>
              <a:ext cx="24415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View Request</a:t>
              </a:r>
              <a:endParaRPr lang="id-ID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524A36D-2D2B-3B82-CA3C-F961509EC849}"/>
              </a:ext>
            </a:extLst>
          </p:cNvPr>
          <p:cNvGrpSpPr/>
          <p:nvPr/>
        </p:nvGrpSpPr>
        <p:grpSpPr>
          <a:xfrm>
            <a:off x="2221199" y="2989596"/>
            <a:ext cx="2572134" cy="377116"/>
            <a:chOff x="838870" y="1782499"/>
            <a:chExt cx="2572134" cy="377116"/>
          </a:xfrm>
          <a:solidFill>
            <a:srgbClr val="1B9DBC"/>
          </a:solidFill>
        </p:grpSpPr>
        <p:sp>
          <p:nvSpPr>
            <p:cNvPr id="18" name="Rectangle: Rounded Corners 22">
              <a:extLst>
                <a:ext uri="{FF2B5EF4-FFF2-40B4-BE49-F238E27FC236}">
                  <a16:creationId xmlns:a16="http://schemas.microsoft.com/office/drawing/2014/main" id="{5B80476D-4111-9E1F-7BE5-3CB1C3A04FF1}"/>
                </a:ext>
              </a:extLst>
            </p:cNvPr>
            <p:cNvSpPr/>
            <p:nvPr/>
          </p:nvSpPr>
          <p:spPr>
            <a:xfrm>
              <a:off x="838870" y="1782499"/>
              <a:ext cx="2572134" cy="377116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19" name="Rectangle: Rounded Corners 22">
              <a:extLst>
                <a:ext uri="{FF2B5EF4-FFF2-40B4-BE49-F238E27FC236}">
                  <a16:creationId xmlns:a16="http://schemas.microsoft.com/office/drawing/2014/main" id="{29CB4831-FCC9-F534-0874-1266AFDF657C}"/>
                </a:ext>
              </a:extLst>
            </p:cNvPr>
            <p:cNvSpPr/>
            <p:nvPr/>
          </p:nvSpPr>
          <p:spPr>
            <a:xfrm>
              <a:off x="838870" y="1782499"/>
              <a:ext cx="2572134" cy="377116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DBCC9A1-60D8-B290-287B-D8893ED59D1B}"/>
                </a:ext>
              </a:extLst>
            </p:cNvPr>
            <p:cNvSpPr txBox="1"/>
            <p:nvPr/>
          </p:nvSpPr>
          <p:spPr>
            <a:xfrm>
              <a:off x="904177" y="1817168"/>
              <a:ext cx="2441520" cy="30777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View Schedule</a:t>
              </a:r>
              <a:endParaRPr lang="id-ID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927B88F0-57D3-B4C6-42D7-5842349C05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70875" y1="36625" x2="88750" y2="228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2106" y="565115"/>
            <a:ext cx="2112890" cy="2256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65BCB81-5636-306B-4419-45286F1E9D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4066" y="42041"/>
            <a:ext cx="3310675" cy="6773917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8D7FA067-EF25-E314-9894-6A64994B9C83}"/>
              </a:ext>
            </a:extLst>
          </p:cNvPr>
          <p:cNvGrpSpPr/>
          <p:nvPr/>
        </p:nvGrpSpPr>
        <p:grpSpPr>
          <a:xfrm>
            <a:off x="2250351" y="4295201"/>
            <a:ext cx="2572134" cy="378571"/>
            <a:chOff x="765845" y="2072461"/>
            <a:chExt cx="2572134" cy="377116"/>
          </a:xfrm>
          <a:solidFill>
            <a:srgbClr val="A5A5A5"/>
          </a:solidFill>
        </p:grpSpPr>
        <p:sp>
          <p:nvSpPr>
            <p:cNvPr id="27" name="Rectangle: Rounded Corners 22">
              <a:extLst>
                <a:ext uri="{FF2B5EF4-FFF2-40B4-BE49-F238E27FC236}">
                  <a16:creationId xmlns:a16="http://schemas.microsoft.com/office/drawing/2014/main" id="{D2B548FD-801A-B3DB-0044-999F6E470042}"/>
                </a:ext>
              </a:extLst>
            </p:cNvPr>
            <p:cNvSpPr/>
            <p:nvPr/>
          </p:nvSpPr>
          <p:spPr>
            <a:xfrm>
              <a:off x="765845" y="2072461"/>
              <a:ext cx="2572134" cy="377116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2390421-A030-41F4-8E44-CAD7661CC9BB}"/>
                </a:ext>
              </a:extLst>
            </p:cNvPr>
            <p:cNvSpPr txBox="1"/>
            <p:nvPr/>
          </p:nvSpPr>
          <p:spPr>
            <a:xfrm>
              <a:off x="860304" y="2087368"/>
              <a:ext cx="24415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View Registered Subjects</a:t>
              </a:r>
              <a:endParaRPr lang="id-ID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84278359"/>
      </p:ext>
    </p:extLst>
  </p:cSld>
  <p:clrMapOvr>
    <a:masterClrMapping/>
  </p:clrMapOvr>
  <p:transition>
    <p:split orient="vert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20A066D1-259F-B545-BC8D-20CF562A66E0}"/>
              </a:ext>
            </a:extLst>
          </p:cNvPr>
          <p:cNvSpPr txBox="1">
            <a:spLocks/>
          </p:cNvSpPr>
          <p:nvPr/>
        </p:nvSpPr>
        <p:spPr>
          <a:xfrm>
            <a:off x="2885998" y="2119008"/>
            <a:ext cx="1733736" cy="6223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3600">
                <a:solidFill>
                  <a:schemeClr val="tx1">
                    <a:lumMod val="65000"/>
                    <a:lumOff val="35000"/>
                  </a:schemeClr>
                </a:solidFill>
                <a:latin typeface="Bebas Neue" panose="020B0606020202050201" pitchFamily="34" charset="0"/>
                <a:cs typeface="Calibri"/>
              </a:rPr>
              <a:t>lecturer</a:t>
            </a:r>
            <a:endParaRPr lang="id-ID" sz="3600" dirty="0">
              <a:solidFill>
                <a:schemeClr val="tx1">
                  <a:lumMod val="65000"/>
                  <a:lumOff val="35000"/>
                </a:schemeClr>
              </a:solidFill>
              <a:latin typeface="Bebas Neue" panose="020B0606020202050201" pitchFamily="34" charset="0"/>
              <a:cs typeface="Calibri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597CBA5-616A-F537-68D7-92DE0E154F86}"/>
              </a:ext>
            </a:extLst>
          </p:cNvPr>
          <p:cNvGrpSpPr/>
          <p:nvPr/>
        </p:nvGrpSpPr>
        <p:grpSpPr>
          <a:xfrm>
            <a:off x="2221199" y="3633929"/>
            <a:ext cx="2572134" cy="378571"/>
            <a:chOff x="765845" y="2072461"/>
            <a:chExt cx="2572134" cy="377116"/>
          </a:xfrm>
          <a:solidFill>
            <a:srgbClr val="1B9DBC"/>
          </a:solidFill>
        </p:grpSpPr>
        <p:sp>
          <p:nvSpPr>
            <p:cNvPr id="6" name="Rectangle: Rounded Corners 22">
              <a:extLst>
                <a:ext uri="{FF2B5EF4-FFF2-40B4-BE49-F238E27FC236}">
                  <a16:creationId xmlns:a16="http://schemas.microsoft.com/office/drawing/2014/main" id="{423BB002-D7DF-9F89-29C7-FCD3B8106654}"/>
                </a:ext>
              </a:extLst>
            </p:cNvPr>
            <p:cNvSpPr/>
            <p:nvPr/>
          </p:nvSpPr>
          <p:spPr>
            <a:xfrm>
              <a:off x="765845" y="2072461"/>
              <a:ext cx="2572134" cy="377116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4B46F8F-977F-5971-475B-0F6366222F6B}"/>
                </a:ext>
              </a:extLst>
            </p:cNvPr>
            <p:cNvSpPr txBox="1"/>
            <p:nvPr/>
          </p:nvSpPr>
          <p:spPr>
            <a:xfrm>
              <a:off x="860304" y="2087368"/>
              <a:ext cx="24415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View Request</a:t>
              </a:r>
              <a:endParaRPr lang="id-ID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524A36D-2D2B-3B82-CA3C-F961509EC849}"/>
              </a:ext>
            </a:extLst>
          </p:cNvPr>
          <p:cNvGrpSpPr/>
          <p:nvPr/>
        </p:nvGrpSpPr>
        <p:grpSpPr>
          <a:xfrm>
            <a:off x="2221199" y="2989596"/>
            <a:ext cx="2572134" cy="377116"/>
            <a:chOff x="838870" y="1782499"/>
            <a:chExt cx="2572134" cy="377116"/>
          </a:xfrm>
          <a:solidFill>
            <a:srgbClr val="A5A5A5"/>
          </a:solidFill>
        </p:grpSpPr>
        <p:sp>
          <p:nvSpPr>
            <p:cNvPr id="18" name="Rectangle: Rounded Corners 22">
              <a:extLst>
                <a:ext uri="{FF2B5EF4-FFF2-40B4-BE49-F238E27FC236}">
                  <a16:creationId xmlns:a16="http://schemas.microsoft.com/office/drawing/2014/main" id="{5B80476D-4111-9E1F-7BE5-3CB1C3A04FF1}"/>
                </a:ext>
              </a:extLst>
            </p:cNvPr>
            <p:cNvSpPr/>
            <p:nvPr/>
          </p:nvSpPr>
          <p:spPr>
            <a:xfrm>
              <a:off x="838870" y="1782499"/>
              <a:ext cx="2572134" cy="377116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19" name="Rectangle: Rounded Corners 22">
              <a:extLst>
                <a:ext uri="{FF2B5EF4-FFF2-40B4-BE49-F238E27FC236}">
                  <a16:creationId xmlns:a16="http://schemas.microsoft.com/office/drawing/2014/main" id="{29CB4831-FCC9-F534-0874-1266AFDF657C}"/>
                </a:ext>
              </a:extLst>
            </p:cNvPr>
            <p:cNvSpPr/>
            <p:nvPr/>
          </p:nvSpPr>
          <p:spPr>
            <a:xfrm>
              <a:off x="838870" y="1782499"/>
              <a:ext cx="2572134" cy="377116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DBCC9A1-60D8-B290-287B-D8893ED59D1B}"/>
                </a:ext>
              </a:extLst>
            </p:cNvPr>
            <p:cNvSpPr txBox="1"/>
            <p:nvPr/>
          </p:nvSpPr>
          <p:spPr>
            <a:xfrm>
              <a:off x="904177" y="1817168"/>
              <a:ext cx="2441520" cy="30777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View Schedule</a:t>
              </a:r>
              <a:endParaRPr lang="id-ID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927B88F0-57D3-B4C6-42D7-5842349C05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70875" y1="36625" x2="88750" y2="228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2106" y="565115"/>
            <a:ext cx="2112890" cy="2256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07BF519-6246-E8C7-619F-2C42D4BA1C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4875" y="23835"/>
            <a:ext cx="3220168" cy="6685753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1E25E52E-A89D-A261-A12E-75527F17CC8E}"/>
              </a:ext>
            </a:extLst>
          </p:cNvPr>
          <p:cNvGrpSpPr/>
          <p:nvPr/>
        </p:nvGrpSpPr>
        <p:grpSpPr>
          <a:xfrm>
            <a:off x="2250351" y="4295201"/>
            <a:ext cx="2572134" cy="378571"/>
            <a:chOff x="765845" y="2072461"/>
            <a:chExt cx="2572134" cy="377116"/>
          </a:xfrm>
          <a:solidFill>
            <a:srgbClr val="A5A5A5"/>
          </a:solidFill>
        </p:grpSpPr>
        <p:sp>
          <p:nvSpPr>
            <p:cNvPr id="10" name="Rectangle: Rounded Corners 22">
              <a:extLst>
                <a:ext uri="{FF2B5EF4-FFF2-40B4-BE49-F238E27FC236}">
                  <a16:creationId xmlns:a16="http://schemas.microsoft.com/office/drawing/2014/main" id="{D2D2A805-30F6-5CB3-47D2-6D1B16EC2018}"/>
                </a:ext>
              </a:extLst>
            </p:cNvPr>
            <p:cNvSpPr/>
            <p:nvPr/>
          </p:nvSpPr>
          <p:spPr>
            <a:xfrm>
              <a:off x="765845" y="2072461"/>
              <a:ext cx="2572134" cy="377116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6DDDD08-2E7A-EA38-C7DF-135D29C15AB9}"/>
                </a:ext>
              </a:extLst>
            </p:cNvPr>
            <p:cNvSpPr txBox="1"/>
            <p:nvPr/>
          </p:nvSpPr>
          <p:spPr>
            <a:xfrm>
              <a:off x="860304" y="2087368"/>
              <a:ext cx="24415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View Registered Subjects</a:t>
              </a:r>
              <a:endParaRPr lang="id-ID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58456630"/>
      </p:ext>
    </p:extLst>
  </p:cSld>
  <p:clrMapOvr>
    <a:masterClrMapping/>
  </p:clrMapOvr>
  <p:transition>
    <p:split orient="vert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ight Triangle 25"/>
          <p:cNvSpPr/>
          <p:nvPr/>
        </p:nvSpPr>
        <p:spPr>
          <a:xfrm rot="10800000">
            <a:off x="4526660" y="-1"/>
            <a:ext cx="7676891" cy="5927923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9" name="Text Placeholder 4"/>
          <p:cNvSpPr txBox="1">
            <a:spLocks/>
          </p:cNvSpPr>
          <p:nvPr/>
        </p:nvSpPr>
        <p:spPr>
          <a:xfrm>
            <a:off x="1079344" y="1301275"/>
            <a:ext cx="1638262" cy="74237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buNone/>
              <a:defRPr/>
            </a:pPr>
            <a:r>
              <a:rPr lang="en-US" sz="5400">
                <a:solidFill>
                  <a:schemeClr val="tx2"/>
                </a:solidFill>
                <a:latin typeface="Bebas Neue" panose="020B0606020202050201" pitchFamily="34" charset="0"/>
                <a:cs typeface="Calibri"/>
              </a:rPr>
              <a:t>FLS</a:t>
            </a:r>
            <a:endParaRPr lang="en-US" sz="5400" dirty="0">
              <a:solidFill>
                <a:schemeClr val="tx2"/>
              </a:solidFill>
              <a:latin typeface="Bebas Neue" panose="020B0606020202050201" pitchFamily="34" charset="0"/>
              <a:cs typeface="Calibri"/>
            </a:endParaRPr>
          </a:p>
        </p:txBody>
      </p:sp>
      <p:sp>
        <p:nvSpPr>
          <p:cNvPr id="21" name="Text Placeholder 4"/>
          <p:cNvSpPr txBox="1">
            <a:spLocks/>
          </p:cNvSpPr>
          <p:nvPr/>
        </p:nvSpPr>
        <p:spPr>
          <a:xfrm>
            <a:off x="1079342" y="2140366"/>
            <a:ext cx="5305651" cy="112693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buNone/>
              <a:defRPr/>
            </a:pPr>
            <a:r>
              <a:rPr lang="en-US" sz="2000">
                <a:solidFill>
                  <a:srgbClr val="59595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 SYSTEM GENERATES SCHEDULE FOR LECTURERS IN FPT UNIVERSITY</a:t>
            </a:r>
            <a:endParaRPr lang="en-US" sz="2000" dirty="0">
              <a:solidFill>
                <a:srgbClr val="595959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5" name="Right Triangle 24"/>
          <p:cNvSpPr/>
          <p:nvPr/>
        </p:nvSpPr>
        <p:spPr>
          <a:xfrm>
            <a:off x="0" y="5381685"/>
            <a:ext cx="1476315" cy="1476315"/>
          </a:xfrm>
          <a:prstGeom prst="rtTriangl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E8AC829F-6B09-9236-FF75-050BB4A25AB2}"/>
              </a:ext>
            </a:extLst>
          </p:cNvPr>
          <p:cNvGrpSpPr/>
          <p:nvPr/>
        </p:nvGrpSpPr>
        <p:grpSpPr>
          <a:xfrm>
            <a:off x="1060435" y="4124967"/>
            <a:ext cx="4071208" cy="2238846"/>
            <a:chOff x="5044299" y="3965653"/>
            <a:chExt cx="3847615" cy="2149001"/>
          </a:xfrm>
        </p:grpSpPr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FC245472-6BEA-0DA2-AA8B-F65CE162B7B9}"/>
                </a:ext>
              </a:extLst>
            </p:cNvPr>
            <p:cNvGrpSpPr/>
            <p:nvPr/>
          </p:nvGrpSpPr>
          <p:grpSpPr>
            <a:xfrm>
              <a:off x="5044299" y="3965653"/>
              <a:ext cx="3847615" cy="2149001"/>
              <a:chOff x="1193644" y="4574449"/>
              <a:chExt cx="3847615" cy="2149001"/>
            </a:xfrm>
          </p:grpSpPr>
          <p:sp>
            <p:nvSpPr>
              <p:cNvPr id="56" name="Freeform 55">
                <a:extLst>
                  <a:ext uri="{FF2B5EF4-FFF2-40B4-BE49-F238E27FC236}">
                    <a16:creationId xmlns:a16="http://schemas.microsoft.com/office/drawing/2014/main" id="{DEC13A64-B24C-43C6-5E99-2E6D1F3BD6B7}"/>
                  </a:ext>
                </a:extLst>
              </p:cNvPr>
              <p:cNvSpPr/>
              <p:nvPr/>
            </p:nvSpPr>
            <p:spPr>
              <a:xfrm>
                <a:off x="3721604" y="5028920"/>
                <a:ext cx="1319655" cy="551914"/>
              </a:xfrm>
              <a:custGeom>
                <a:avLst/>
                <a:gdLst>
                  <a:gd name="connsiteX0" fmla="*/ 0 w 1319655"/>
                  <a:gd name="connsiteY0" fmla="*/ 0 h 551914"/>
                  <a:gd name="connsiteX1" fmla="*/ 1043698 w 1319655"/>
                  <a:gd name="connsiteY1" fmla="*/ 0 h 551914"/>
                  <a:gd name="connsiteX2" fmla="*/ 1319655 w 1319655"/>
                  <a:gd name="connsiteY2" fmla="*/ 275957 h 551914"/>
                  <a:gd name="connsiteX3" fmla="*/ 1043698 w 1319655"/>
                  <a:gd name="connsiteY3" fmla="*/ 551914 h 551914"/>
                  <a:gd name="connsiteX4" fmla="*/ 0 w 1319655"/>
                  <a:gd name="connsiteY4" fmla="*/ 551914 h 5519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19655" h="551914">
                    <a:moveTo>
                      <a:pt x="0" y="0"/>
                    </a:moveTo>
                    <a:lnTo>
                      <a:pt x="1043698" y="0"/>
                    </a:lnTo>
                    <a:cubicBezTo>
                      <a:pt x="1196105" y="0"/>
                      <a:pt x="1319655" y="123550"/>
                      <a:pt x="1319655" y="275957"/>
                    </a:cubicBezTo>
                    <a:cubicBezTo>
                      <a:pt x="1319655" y="428364"/>
                      <a:pt x="1196105" y="551914"/>
                      <a:pt x="1043698" y="551914"/>
                    </a:cubicBezTo>
                    <a:lnTo>
                      <a:pt x="0" y="551914"/>
                    </a:lnTo>
                    <a:close/>
                  </a:path>
                </a:pathLst>
              </a:custGeom>
              <a:solidFill>
                <a:srgbClr val="06D5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58" name="Rounded Rectangle 57">
                <a:extLst>
                  <a:ext uri="{FF2B5EF4-FFF2-40B4-BE49-F238E27FC236}">
                    <a16:creationId xmlns:a16="http://schemas.microsoft.com/office/drawing/2014/main" id="{044A1CC8-4136-7E4A-EAC8-96682770E617}"/>
                  </a:ext>
                </a:extLst>
              </p:cNvPr>
              <p:cNvSpPr/>
              <p:nvPr/>
            </p:nvSpPr>
            <p:spPr>
              <a:xfrm>
                <a:off x="1401664" y="4770912"/>
                <a:ext cx="3441689" cy="1952538"/>
              </a:xfrm>
              <a:prstGeom prst="roundRect">
                <a:avLst>
                  <a:gd name="adj" fmla="val 4004"/>
                </a:avLst>
              </a:prstGeom>
              <a:solidFill>
                <a:schemeClr val="tx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2880" tIns="182880" rIns="182880" bIns="91440" rtlCol="0" anchor="ctr"/>
              <a:lstStyle/>
              <a:p>
                <a:pPr marL="285750" lvl="0" indent="-285750">
                  <a:buClr>
                    <a:schemeClr val="tx2"/>
                  </a:buClr>
                  <a:buSzPts val="1800"/>
                  <a:buFont typeface="Arial" panose="020B0604020202020204" pitchFamily="34" charset="0"/>
                  <a:buChar char="•"/>
                </a:pPr>
                <a:endParaRPr lang="en-US">
                  <a:solidFill>
                    <a:schemeClr val="tx2"/>
                  </a:solidFill>
                  <a:latin typeface="Roboto Light" panose="02000000000000000000" pitchFamily="2" charset="0"/>
                  <a:ea typeface="Roboto Light" panose="02000000000000000000" pitchFamily="2" charset="0"/>
                </a:endParaRPr>
              </a:p>
            </p:txBody>
          </p:sp>
          <p:sp>
            <p:nvSpPr>
              <p:cNvPr id="57" name="Rounded Rectangle 56">
                <a:extLst>
                  <a:ext uri="{FF2B5EF4-FFF2-40B4-BE49-F238E27FC236}">
                    <a16:creationId xmlns:a16="http://schemas.microsoft.com/office/drawing/2014/main" id="{0160086A-792F-6105-4FCC-D3BA12AAA916}"/>
                  </a:ext>
                </a:extLst>
              </p:cNvPr>
              <p:cNvSpPr/>
              <p:nvPr/>
            </p:nvSpPr>
            <p:spPr>
              <a:xfrm>
                <a:off x="1338097" y="5011721"/>
                <a:ext cx="3441689" cy="1625353"/>
              </a:xfrm>
              <a:prstGeom prst="roundRect">
                <a:avLst>
                  <a:gd name="adj" fmla="val 4004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2880" tIns="182880" rIns="182880" bIns="91440" rtlCol="0" anchor="ctr"/>
              <a:lstStyle/>
              <a:p>
                <a:pPr marL="285750" lvl="0" indent="-285750">
                  <a:buClr>
                    <a:schemeClr val="tx2"/>
                  </a:buClr>
                  <a:buSzPts val="1800"/>
                  <a:buFont typeface="Arial" panose="020B0604020202020204" pitchFamily="34" charset="0"/>
                  <a:buChar char="•"/>
                </a:pPr>
                <a:r>
                  <a:rPr lang="en-US">
                    <a:solidFill>
                      <a:schemeClr val="tx2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Open Sans Light"/>
                    <a:sym typeface="Open Sans Light"/>
                  </a:rPr>
                  <a:t>Vu Minh Dang (Leader)</a:t>
                </a:r>
                <a:endParaRPr lang="en-US">
                  <a:solidFill>
                    <a:schemeClr val="tx2"/>
                  </a:solidFill>
                  <a:latin typeface="Roboto Light" panose="02000000000000000000" pitchFamily="2" charset="0"/>
                  <a:ea typeface="Roboto Light" panose="02000000000000000000" pitchFamily="2" charset="0"/>
                </a:endParaRPr>
              </a:p>
              <a:p>
                <a:pPr marL="285750" lvl="0" indent="-285750">
                  <a:buClr>
                    <a:schemeClr val="tx2"/>
                  </a:buClr>
                  <a:buSzPts val="1800"/>
                  <a:buFont typeface="Arial" panose="020B0604020202020204" pitchFamily="34" charset="0"/>
                  <a:buChar char="•"/>
                </a:pPr>
                <a:r>
                  <a:rPr lang="en-US">
                    <a:solidFill>
                      <a:schemeClr val="tx2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Open Sans Light"/>
                    <a:sym typeface="Open Sans Light"/>
                  </a:rPr>
                  <a:t>Tran Tuan Minh</a:t>
                </a:r>
              </a:p>
              <a:p>
                <a:pPr marL="285750" lvl="0" indent="-285750">
                  <a:buClr>
                    <a:schemeClr val="tx2"/>
                  </a:buClr>
                  <a:buSzPts val="1800"/>
                  <a:buFont typeface="Arial" panose="020B0604020202020204" pitchFamily="34" charset="0"/>
                  <a:buChar char="•"/>
                </a:pPr>
                <a:r>
                  <a:rPr lang="en-US">
                    <a:solidFill>
                      <a:schemeClr val="tx2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Open Sans Light"/>
                    <a:sym typeface="Open Sans Light"/>
                  </a:rPr>
                  <a:t>Hong Dai Duong</a:t>
                </a:r>
              </a:p>
              <a:p>
                <a:pPr marL="285750" lvl="0" indent="-285750">
                  <a:buClr>
                    <a:schemeClr val="tx2"/>
                  </a:buClr>
                  <a:buSzPts val="1800"/>
                  <a:buFont typeface="Arial" panose="020B0604020202020204" pitchFamily="34" charset="0"/>
                  <a:buChar char="•"/>
                </a:pPr>
                <a:r>
                  <a:rPr lang="en-US">
                    <a:solidFill>
                      <a:schemeClr val="tx2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Open Sans Light"/>
                    <a:sym typeface="Open Sans Light"/>
                  </a:rPr>
                  <a:t>Do The Duong</a:t>
                </a:r>
              </a:p>
              <a:p>
                <a:pPr marL="285750" lvl="0" indent="-285750">
                  <a:buClr>
                    <a:schemeClr val="tx2"/>
                  </a:buClr>
                  <a:buSzPts val="1800"/>
                  <a:buFont typeface="Arial" panose="020B0604020202020204" pitchFamily="34" charset="0"/>
                  <a:buChar char="•"/>
                </a:pPr>
                <a:r>
                  <a:rPr lang="en-US">
                    <a:solidFill>
                      <a:schemeClr val="tx2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Open Sans Light"/>
                    <a:sym typeface="Open Sans Light"/>
                  </a:rPr>
                  <a:t>Nguyen Quoc Bao</a:t>
                </a:r>
                <a:endParaRPr lang="en-US">
                  <a:solidFill>
                    <a:schemeClr val="tx2"/>
                  </a:solidFill>
                  <a:latin typeface="Roboto Light" panose="02000000000000000000" pitchFamily="2" charset="0"/>
                  <a:ea typeface="Roboto Light" panose="02000000000000000000" pitchFamily="2" charset="0"/>
                </a:endParaRPr>
              </a:p>
            </p:txBody>
          </p:sp>
          <p:sp>
            <p:nvSpPr>
              <p:cNvPr id="54" name="Freeform 53">
                <a:extLst>
                  <a:ext uri="{FF2B5EF4-FFF2-40B4-BE49-F238E27FC236}">
                    <a16:creationId xmlns:a16="http://schemas.microsoft.com/office/drawing/2014/main" id="{4C6AC272-BB9C-97EC-A652-7E3211C3B93F}"/>
                  </a:ext>
                </a:extLst>
              </p:cNvPr>
              <p:cNvSpPr/>
              <p:nvPr/>
            </p:nvSpPr>
            <p:spPr>
              <a:xfrm>
                <a:off x="1193644" y="4574449"/>
                <a:ext cx="3847615" cy="718461"/>
              </a:xfrm>
              <a:custGeom>
                <a:avLst/>
                <a:gdLst>
                  <a:gd name="connsiteX0" fmla="*/ 226709 w 3847615"/>
                  <a:gd name="connsiteY0" fmla="*/ 0 h 718461"/>
                  <a:gd name="connsiteX1" fmla="*/ 3620906 w 3847615"/>
                  <a:gd name="connsiteY1" fmla="*/ 0 h 718461"/>
                  <a:gd name="connsiteX2" fmla="*/ 3847615 w 3847615"/>
                  <a:gd name="connsiteY2" fmla="*/ 226709 h 718461"/>
                  <a:gd name="connsiteX3" fmla="*/ 3847614 w 3847615"/>
                  <a:gd name="connsiteY3" fmla="*/ 226709 h 718461"/>
                  <a:gd name="connsiteX4" fmla="*/ 3844878 w 3847615"/>
                  <a:gd name="connsiteY4" fmla="*/ 240262 h 718461"/>
                  <a:gd name="connsiteX5" fmla="*/ 3847614 w 3847615"/>
                  <a:gd name="connsiteY5" fmla="*/ 246867 h 718461"/>
                  <a:gd name="connsiteX6" fmla="*/ 3847614 w 3847615"/>
                  <a:gd name="connsiteY6" fmla="*/ 713141 h 718461"/>
                  <a:gd name="connsiteX7" fmla="*/ 3845411 w 3847615"/>
                  <a:gd name="connsiteY7" fmla="*/ 718461 h 718461"/>
                  <a:gd name="connsiteX8" fmla="*/ 3825928 w 3847615"/>
                  <a:gd name="connsiteY8" fmla="*/ 621959 h 718461"/>
                  <a:gd name="connsiteX9" fmla="*/ 3571657 w 3847615"/>
                  <a:gd name="connsiteY9" fmla="*/ 453417 h 718461"/>
                  <a:gd name="connsiteX10" fmla="*/ 3571647 w 3847615"/>
                  <a:gd name="connsiteY10" fmla="*/ 453418 h 718461"/>
                  <a:gd name="connsiteX11" fmla="*/ 226709 w 3847615"/>
                  <a:gd name="connsiteY11" fmla="*/ 453417 h 718461"/>
                  <a:gd name="connsiteX12" fmla="*/ 17816 w 3847615"/>
                  <a:gd name="connsiteY12" fmla="*/ 314954 h 718461"/>
                  <a:gd name="connsiteX13" fmla="*/ 0 w 3847615"/>
                  <a:gd name="connsiteY13" fmla="*/ 226709 h 718461"/>
                  <a:gd name="connsiteX14" fmla="*/ 17816 w 3847615"/>
                  <a:gd name="connsiteY14" fmla="*/ 138463 h 718461"/>
                  <a:gd name="connsiteX15" fmla="*/ 226709 w 3847615"/>
                  <a:gd name="connsiteY15" fmla="*/ 0 h 7184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847615" h="718461">
                    <a:moveTo>
                      <a:pt x="226709" y="0"/>
                    </a:moveTo>
                    <a:lnTo>
                      <a:pt x="3620906" y="0"/>
                    </a:lnTo>
                    <a:cubicBezTo>
                      <a:pt x="3746114" y="0"/>
                      <a:pt x="3847615" y="101501"/>
                      <a:pt x="3847615" y="226709"/>
                    </a:cubicBezTo>
                    <a:lnTo>
                      <a:pt x="3847614" y="226709"/>
                    </a:lnTo>
                    <a:lnTo>
                      <a:pt x="3844878" y="240262"/>
                    </a:lnTo>
                    <a:lnTo>
                      <a:pt x="3847614" y="246867"/>
                    </a:lnTo>
                    <a:lnTo>
                      <a:pt x="3847614" y="713141"/>
                    </a:lnTo>
                    <a:lnTo>
                      <a:pt x="3845411" y="718461"/>
                    </a:lnTo>
                    <a:lnTo>
                      <a:pt x="3825928" y="621959"/>
                    </a:lnTo>
                    <a:cubicBezTo>
                      <a:pt x="3784035" y="522914"/>
                      <a:pt x="3685962" y="453417"/>
                      <a:pt x="3571657" y="453417"/>
                    </a:cubicBezTo>
                    <a:lnTo>
                      <a:pt x="3571647" y="453418"/>
                    </a:lnTo>
                    <a:lnTo>
                      <a:pt x="226709" y="453417"/>
                    </a:lnTo>
                    <a:cubicBezTo>
                      <a:pt x="132803" y="453417"/>
                      <a:pt x="52232" y="396323"/>
                      <a:pt x="17816" y="314954"/>
                    </a:cubicBezTo>
                    <a:lnTo>
                      <a:pt x="0" y="226709"/>
                    </a:lnTo>
                    <a:lnTo>
                      <a:pt x="17816" y="138463"/>
                    </a:lnTo>
                    <a:cubicBezTo>
                      <a:pt x="52232" y="57094"/>
                      <a:pt x="132803" y="0"/>
                      <a:pt x="226709" y="0"/>
                    </a:cubicBezTo>
                    <a:close/>
                  </a:path>
                </a:pathLst>
              </a:custGeom>
              <a:solidFill>
                <a:schemeClr val="tx1">
                  <a:alpha val="1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53" name="Freeform 52">
                <a:extLst>
                  <a:ext uri="{FF2B5EF4-FFF2-40B4-BE49-F238E27FC236}">
                    <a16:creationId xmlns:a16="http://schemas.microsoft.com/office/drawing/2014/main" id="{D95210B5-D13F-DAC6-F2F8-236B62053E47}"/>
                  </a:ext>
                </a:extLst>
              </p:cNvPr>
              <p:cNvSpPr/>
              <p:nvPr/>
            </p:nvSpPr>
            <p:spPr>
              <a:xfrm>
                <a:off x="1193644" y="4576891"/>
                <a:ext cx="3847615" cy="718461"/>
              </a:xfrm>
              <a:custGeom>
                <a:avLst/>
                <a:gdLst>
                  <a:gd name="connsiteX0" fmla="*/ 226709 w 3847615"/>
                  <a:gd name="connsiteY0" fmla="*/ 0 h 718461"/>
                  <a:gd name="connsiteX1" fmla="*/ 3620906 w 3847615"/>
                  <a:gd name="connsiteY1" fmla="*/ 0 h 718461"/>
                  <a:gd name="connsiteX2" fmla="*/ 3847615 w 3847615"/>
                  <a:gd name="connsiteY2" fmla="*/ 226709 h 718461"/>
                  <a:gd name="connsiteX3" fmla="*/ 3847614 w 3847615"/>
                  <a:gd name="connsiteY3" fmla="*/ 226709 h 718461"/>
                  <a:gd name="connsiteX4" fmla="*/ 3844878 w 3847615"/>
                  <a:gd name="connsiteY4" fmla="*/ 240262 h 718461"/>
                  <a:gd name="connsiteX5" fmla="*/ 3847614 w 3847615"/>
                  <a:gd name="connsiteY5" fmla="*/ 246867 h 718461"/>
                  <a:gd name="connsiteX6" fmla="*/ 3847614 w 3847615"/>
                  <a:gd name="connsiteY6" fmla="*/ 713141 h 718461"/>
                  <a:gd name="connsiteX7" fmla="*/ 3845411 w 3847615"/>
                  <a:gd name="connsiteY7" fmla="*/ 718461 h 718461"/>
                  <a:gd name="connsiteX8" fmla="*/ 3825928 w 3847615"/>
                  <a:gd name="connsiteY8" fmla="*/ 621959 h 718461"/>
                  <a:gd name="connsiteX9" fmla="*/ 3571657 w 3847615"/>
                  <a:gd name="connsiteY9" fmla="*/ 453417 h 718461"/>
                  <a:gd name="connsiteX10" fmla="*/ 3571647 w 3847615"/>
                  <a:gd name="connsiteY10" fmla="*/ 453418 h 718461"/>
                  <a:gd name="connsiteX11" fmla="*/ 226709 w 3847615"/>
                  <a:gd name="connsiteY11" fmla="*/ 453417 h 718461"/>
                  <a:gd name="connsiteX12" fmla="*/ 17816 w 3847615"/>
                  <a:gd name="connsiteY12" fmla="*/ 314954 h 718461"/>
                  <a:gd name="connsiteX13" fmla="*/ 0 w 3847615"/>
                  <a:gd name="connsiteY13" fmla="*/ 226709 h 718461"/>
                  <a:gd name="connsiteX14" fmla="*/ 17816 w 3847615"/>
                  <a:gd name="connsiteY14" fmla="*/ 138463 h 718461"/>
                  <a:gd name="connsiteX15" fmla="*/ 226709 w 3847615"/>
                  <a:gd name="connsiteY15" fmla="*/ 0 h 7184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847615" h="718461">
                    <a:moveTo>
                      <a:pt x="226709" y="0"/>
                    </a:moveTo>
                    <a:lnTo>
                      <a:pt x="3620906" y="0"/>
                    </a:lnTo>
                    <a:cubicBezTo>
                      <a:pt x="3746114" y="0"/>
                      <a:pt x="3847615" y="101501"/>
                      <a:pt x="3847615" y="226709"/>
                    </a:cubicBezTo>
                    <a:lnTo>
                      <a:pt x="3847614" y="226709"/>
                    </a:lnTo>
                    <a:lnTo>
                      <a:pt x="3844878" y="240262"/>
                    </a:lnTo>
                    <a:lnTo>
                      <a:pt x="3847614" y="246867"/>
                    </a:lnTo>
                    <a:lnTo>
                      <a:pt x="3847614" y="713141"/>
                    </a:lnTo>
                    <a:lnTo>
                      <a:pt x="3845411" y="718461"/>
                    </a:lnTo>
                    <a:lnTo>
                      <a:pt x="3825928" y="621959"/>
                    </a:lnTo>
                    <a:cubicBezTo>
                      <a:pt x="3784035" y="522914"/>
                      <a:pt x="3685962" y="453417"/>
                      <a:pt x="3571657" y="453417"/>
                    </a:cubicBezTo>
                    <a:lnTo>
                      <a:pt x="3571647" y="453418"/>
                    </a:lnTo>
                    <a:lnTo>
                      <a:pt x="226709" y="453417"/>
                    </a:lnTo>
                    <a:cubicBezTo>
                      <a:pt x="132803" y="453417"/>
                      <a:pt x="52232" y="396323"/>
                      <a:pt x="17816" y="314954"/>
                    </a:cubicBezTo>
                    <a:lnTo>
                      <a:pt x="0" y="226709"/>
                    </a:lnTo>
                    <a:lnTo>
                      <a:pt x="17816" y="138463"/>
                    </a:lnTo>
                    <a:cubicBezTo>
                      <a:pt x="52232" y="57094"/>
                      <a:pt x="132803" y="0"/>
                      <a:pt x="226709" y="0"/>
                    </a:cubicBezTo>
                    <a:close/>
                  </a:path>
                </a:pathLst>
              </a:custGeom>
              <a:solidFill>
                <a:srgbClr val="06D5A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5EBD4C07-44D0-B7B1-54A0-D4E800011653}"/>
                  </a:ext>
                </a:extLst>
              </p:cNvPr>
              <p:cNvSpPr/>
              <p:nvPr/>
            </p:nvSpPr>
            <p:spPr>
              <a:xfrm>
                <a:off x="1601033" y="4576257"/>
                <a:ext cx="417154" cy="452664"/>
              </a:xfrm>
              <a:custGeom>
                <a:avLst/>
                <a:gdLst>
                  <a:gd name="connsiteX0" fmla="*/ 0 w 176321"/>
                  <a:gd name="connsiteY0" fmla="*/ 0 h 452029"/>
                  <a:gd name="connsiteX1" fmla="*/ 176321 w 176321"/>
                  <a:gd name="connsiteY1" fmla="*/ 0 h 452029"/>
                  <a:gd name="connsiteX2" fmla="*/ 176321 w 176321"/>
                  <a:gd name="connsiteY2" fmla="*/ 452029 h 452029"/>
                  <a:gd name="connsiteX3" fmla="*/ 0 w 176321"/>
                  <a:gd name="connsiteY3" fmla="*/ 452029 h 452029"/>
                  <a:gd name="connsiteX4" fmla="*/ 0 w 176321"/>
                  <a:gd name="connsiteY4" fmla="*/ 0 h 452029"/>
                  <a:gd name="connsiteX0" fmla="*/ 0 w 422066"/>
                  <a:gd name="connsiteY0" fmla="*/ 0 h 452029"/>
                  <a:gd name="connsiteX1" fmla="*/ 422066 w 422066"/>
                  <a:gd name="connsiteY1" fmla="*/ 5715 h 452029"/>
                  <a:gd name="connsiteX2" fmla="*/ 176321 w 422066"/>
                  <a:gd name="connsiteY2" fmla="*/ 452029 h 452029"/>
                  <a:gd name="connsiteX3" fmla="*/ 0 w 422066"/>
                  <a:gd name="connsiteY3" fmla="*/ 452029 h 452029"/>
                  <a:gd name="connsiteX4" fmla="*/ 0 w 422066"/>
                  <a:gd name="connsiteY4" fmla="*/ 0 h 452029"/>
                  <a:gd name="connsiteX0" fmla="*/ 228600 w 422066"/>
                  <a:gd name="connsiteY0" fmla="*/ 11430 h 446314"/>
                  <a:gd name="connsiteX1" fmla="*/ 422066 w 422066"/>
                  <a:gd name="connsiteY1" fmla="*/ 0 h 446314"/>
                  <a:gd name="connsiteX2" fmla="*/ 176321 w 422066"/>
                  <a:gd name="connsiteY2" fmla="*/ 446314 h 446314"/>
                  <a:gd name="connsiteX3" fmla="*/ 0 w 422066"/>
                  <a:gd name="connsiteY3" fmla="*/ 446314 h 446314"/>
                  <a:gd name="connsiteX4" fmla="*/ 228600 w 422066"/>
                  <a:gd name="connsiteY4" fmla="*/ 11430 h 446314"/>
                  <a:gd name="connsiteX0" fmla="*/ 228600 w 447466"/>
                  <a:gd name="connsiteY0" fmla="*/ 17780 h 452664"/>
                  <a:gd name="connsiteX1" fmla="*/ 447466 w 447466"/>
                  <a:gd name="connsiteY1" fmla="*/ 0 h 452664"/>
                  <a:gd name="connsiteX2" fmla="*/ 176321 w 447466"/>
                  <a:gd name="connsiteY2" fmla="*/ 452664 h 452664"/>
                  <a:gd name="connsiteX3" fmla="*/ 0 w 447466"/>
                  <a:gd name="connsiteY3" fmla="*/ 452664 h 452664"/>
                  <a:gd name="connsiteX4" fmla="*/ 228600 w 447466"/>
                  <a:gd name="connsiteY4" fmla="*/ 17780 h 452664"/>
                  <a:gd name="connsiteX0" fmla="*/ 273050 w 447466"/>
                  <a:gd name="connsiteY0" fmla="*/ 1905 h 452664"/>
                  <a:gd name="connsiteX1" fmla="*/ 447466 w 447466"/>
                  <a:gd name="connsiteY1" fmla="*/ 0 h 452664"/>
                  <a:gd name="connsiteX2" fmla="*/ 176321 w 447466"/>
                  <a:gd name="connsiteY2" fmla="*/ 452664 h 452664"/>
                  <a:gd name="connsiteX3" fmla="*/ 0 w 447466"/>
                  <a:gd name="connsiteY3" fmla="*/ 452664 h 452664"/>
                  <a:gd name="connsiteX4" fmla="*/ 273050 w 447466"/>
                  <a:gd name="connsiteY4" fmla="*/ 1905 h 452664"/>
                  <a:gd name="connsiteX0" fmla="*/ 227583 w 447466"/>
                  <a:gd name="connsiteY0" fmla="*/ 6957 h 452664"/>
                  <a:gd name="connsiteX1" fmla="*/ 447466 w 447466"/>
                  <a:gd name="connsiteY1" fmla="*/ 0 h 452664"/>
                  <a:gd name="connsiteX2" fmla="*/ 176321 w 447466"/>
                  <a:gd name="connsiteY2" fmla="*/ 452664 h 452664"/>
                  <a:gd name="connsiteX3" fmla="*/ 0 w 447466"/>
                  <a:gd name="connsiteY3" fmla="*/ 452664 h 452664"/>
                  <a:gd name="connsiteX4" fmla="*/ 227583 w 447466"/>
                  <a:gd name="connsiteY4" fmla="*/ 6957 h 452664"/>
                  <a:gd name="connsiteX0" fmla="*/ 227583 w 417154"/>
                  <a:gd name="connsiteY0" fmla="*/ 0 h 445707"/>
                  <a:gd name="connsiteX1" fmla="*/ 417154 w 417154"/>
                  <a:gd name="connsiteY1" fmla="*/ 8199 h 445707"/>
                  <a:gd name="connsiteX2" fmla="*/ 176321 w 417154"/>
                  <a:gd name="connsiteY2" fmla="*/ 445707 h 445707"/>
                  <a:gd name="connsiteX3" fmla="*/ 0 w 417154"/>
                  <a:gd name="connsiteY3" fmla="*/ 445707 h 445707"/>
                  <a:gd name="connsiteX4" fmla="*/ 227583 w 417154"/>
                  <a:gd name="connsiteY4" fmla="*/ 0 h 445707"/>
                  <a:gd name="connsiteX0" fmla="*/ 227583 w 417154"/>
                  <a:gd name="connsiteY0" fmla="*/ 6957 h 452664"/>
                  <a:gd name="connsiteX1" fmla="*/ 417154 w 417154"/>
                  <a:gd name="connsiteY1" fmla="*/ 0 h 452664"/>
                  <a:gd name="connsiteX2" fmla="*/ 176321 w 417154"/>
                  <a:gd name="connsiteY2" fmla="*/ 452664 h 452664"/>
                  <a:gd name="connsiteX3" fmla="*/ 0 w 417154"/>
                  <a:gd name="connsiteY3" fmla="*/ 452664 h 452664"/>
                  <a:gd name="connsiteX4" fmla="*/ 227583 w 417154"/>
                  <a:gd name="connsiteY4" fmla="*/ 6957 h 452664"/>
                  <a:gd name="connsiteX0" fmla="*/ 232635 w 417154"/>
                  <a:gd name="connsiteY0" fmla="*/ 0 h 455811"/>
                  <a:gd name="connsiteX1" fmla="*/ 417154 w 417154"/>
                  <a:gd name="connsiteY1" fmla="*/ 3147 h 455811"/>
                  <a:gd name="connsiteX2" fmla="*/ 176321 w 417154"/>
                  <a:gd name="connsiteY2" fmla="*/ 455811 h 455811"/>
                  <a:gd name="connsiteX3" fmla="*/ 0 w 417154"/>
                  <a:gd name="connsiteY3" fmla="*/ 455811 h 455811"/>
                  <a:gd name="connsiteX4" fmla="*/ 232635 w 417154"/>
                  <a:gd name="connsiteY4" fmla="*/ 0 h 455811"/>
                  <a:gd name="connsiteX0" fmla="*/ 232635 w 417154"/>
                  <a:gd name="connsiteY0" fmla="*/ 0 h 455811"/>
                  <a:gd name="connsiteX1" fmla="*/ 417154 w 417154"/>
                  <a:gd name="connsiteY1" fmla="*/ 3147 h 455811"/>
                  <a:gd name="connsiteX2" fmla="*/ 176321 w 417154"/>
                  <a:gd name="connsiteY2" fmla="*/ 455811 h 455811"/>
                  <a:gd name="connsiteX3" fmla="*/ 0 w 417154"/>
                  <a:gd name="connsiteY3" fmla="*/ 455811 h 455811"/>
                  <a:gd name="connsiteX4" fmla="*/ 232635 w 417154"/>
                  <a:gd name="connsiteY4" fmla="*/ 0 h 455811"/>
                  <a:gd name="connsiteX0" fmla="*/ 232635 w 417154"/>
                  <a:gd name="connsiteY0" fmla="*/ 12009 h 452664"/>
                  <a:gd name="connsiteX1" fmla="*/ 417154 w 417154"/>
                  <a:gd name="connsiteY1" fmla="*/ 0 h 452664"/>
                  <a:gd name="connsiteX2" fmla="*/ 176321 w 417154"/>
                  <a:gd name="connsiteY2" fmla="*/ 452664 h 452664"/>
                  <a:gd name="connsiteX3" fmla="*/ 0 w 417154"/>
                  <a:gd name="connsiteY3" fmla="*/ 452664 h 452664"/>
                  <a:gd name="connsiteX4" fmla="*/ 232635 w 417154"/>
                  <a:gd name="connsiteY4" fmla="*/ 12009 h 452664"/>
                  <a:gd name="connsiteX0" fmla="*/ 242739 w 417154"/>
                  <a:gd name="connsiteY0" fmla="*/ 6957 h 452664"/>
                  <a:gd name="connsiteX1" fmla="*/ 417154 w 417154"/>
                  <a:gd name="connsiteY1" fmla="*/ 0 h 452664"/>
                  <a:gd name="connsiteX2" fmla="*/ 176321 w 417154"/>
                  <a:gd name="connsiteY2" fmla="*/ 452664 h 452664"/>
                  <a:gd name="connsiteX3" fmla="*/ 0 w 417154"/>
                  <a:gd name="connsiteY3" fmla="*/ 452664 h 452664"/>
                  <a:gd name="connsiteX4" fmla="*/ 242739 w 417154"/>
                  <a:gd name="connsiteY4" fmla="*/ 6957 h 4526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17154" h="452664">
                    <a:moveTo>
                      <a:pt x="242739" y="6957"/>
                    </a:moveTo>
                    <a:lnTo>
                      <a:pt x="417154" y="0"/>
                    </a:lnTo>
                    <a:lnTo>
                      <a:pt x="176321" y="452664"/>
                    </a:lnTo>
                    <a:lnTo>
                      <a:pt x="0" y="452664"/>
                    </a:lnTo>
                    <a:lnTo>
                      <a:pt x="242739" y="6957"/>
                    </a:lnTo>
                    <a:close/>
                  </a:path>
                </a:pathLst>
              </a:custGeom>
              <a:solidFill>
                <a:srgbClr val="1CD9A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8">
                <a:extLst>
                  <a:ext uri="{FF2B5EF4-FFF2-40B4-BE49-F238E27FC236}">
                    <a16:creationId xmlns:a16="http://schemas.microsoft.com/office/drawing/2014/main" id="{E78118C7-7EB5-AE4A-1C5E-4D1A500CD8E6}"/>
                  </a:ext>
                </a:extLst>
              </p:cNvPr>
              <p:cNvSpPr/>
              <p:nvPr/>
            </p:nvSpPr>
            <p:spPr>
              <a:xfrm>
                <a:off x="2391987" y="4576257"/>
                <a:ext cx="417154" cy="452664"/>
              </a:xfrm>
              <a:custGeom>
                <a:avLst/>
                <a:gdLst>
                  <a:gd name="connsiteX0" fmla="*/ 0 w 176321"/>
                  <a:gd name="connsiteY0" fmla="*/ 0 h 452029"/>
                  <a:gd name="connsiteX1" fmla="*/ 176321 w 176321"/>
                  <a:gd name="connsiteY1" fmla="*/ 0 h 452029"/>
                  <a:gd name="connsiteX2" fmla="*/ 176321 w 176321"/>
                  <a:gd name="connsiteY2" fmla="*/ 452029 h 452029"/>
                  <a:gd name="connsiteX3" fmla="*/ 0 w 176321"/>
                  <a:gd name="connsiteY3" fmla="*/ 452029 h 452029"/>
                  <a:gd name="connsiteX4" fmla="*/ 0 w 176321"/>
                  <a:gd name="connsiteY4" fmla="*/ 0 h 452029"/>
                  <a:gd name="connsiteX0" fmla="*/ 0 w 422066"/>
                  <a:gd name="connsiteY0" fmla="*/ 0 h 452029"/>
                  <a:gd name="connsiteX1" fmla="*/ 422066 w 422066"/>
                  <a:gd name="connsiteY1" fmla="*/ 5715 h 452029"/>
                  <a:gd name="connsiteX2" fmla="*/ 176321 w 422066"/>
                  <a:gd name="connsiteY2" fmla="*/ 452029 h 452029"/>
                  <a:gd name="connsiteX3" fmla="*/ 0 w 422066"/>
                  <a:gd name="connsiteY3" fmla="*/ 452029 h 452029"/>
                  <a:gd name="connsiteX4" fmla="*/ 0 w 422066"/>
                  <a:gd name="connsiteY4" fmla="*/ 0 h 452029"/>
                  <a:gd name="connsiteX0" fmla="*/ 228600 w 422066"/>
                  <a:gd name="connsiteY0" fmla="*/ 11430 h 446314"/>
                  <a:gd name="connsiteX1" fmla="*/ 422066 w 422066"/>
                  <a:gd name="connsiteY1" fmla="*/ 0 h 446314"/>
                  <a:gd name="connsiteX2" fmla="*/ 176321 w 422066"/>
                  <a:gd name="connsiteY2" fmla="*/ 446314 h 446314"/>
                  <a:gd name="connsiteX3" fmla="*/ 0 w 422066"/>
                  <a:gd name="connsiteY3" fmla="*/ 446314 h 446314"/>
                  <a:gd name="connsiteX4" fmla="*/ 228600 w 422066"/>
                  <a:gd name="connsiteY4" fmla="*/ 11430 h 446314"/>
                  <a:gd name="connsiteX0" fmla="*/ 228600 w 447466"/>
                  <a:gd name="connsiteY0" fmla="*/ 17780 h 452664"/>
                  <a:gd name="connsiteX1" fmla="*/ 447466 w 447466"/>
                  <a:gd name="connsiteY1" fmla="*/ 0 h 452664"/>
                  <a:gd name="connsiteX2" fmla="*/ 176321 w 447466"/>
                  <a:gd name="connsiteY2" fmla="*/ 452664 h 452664"/>
                  <a:gd name="connsiteX3" fmla="*/ 0 w 447466"/>
                  <a:gd name="connsiteY3" fmla="*/ 452664 h 452664"/>
                  <a:gd name="connsiteX4" fmla="*/ 228600 w 447466"/>
                  <a:gd name="connsiteY4" fmla="*/ 17780 h 452664"/>
                  <a:gd name="connsiteX0" fmla="*/ 273050 w 447466"/>
                  <a:gd name="connsiteY0" fmla="*/ 1905 h 452664"/>
                  <a:gd name="connsiteX1" fmla="*/ 447466 w 447466"/>
                  <a:gd name="connsiteY1" fmla="*/ 0 h 452664"/>
                  <a:gd name="connsiteX2" fmla="*/ 176321 w 447466"/>
                  <a:gd name="connsiteY2" fmla="*/ 452664 h 452664"/>
                  <a:gd name="connsiteX3" fmla="*/ 0 w 447466"/>
                  <a:gd name="connsiteY3" fmla="*/ 452664 h 452664"/>
                  <a:gd name="connsiteX4" fmla="*/ 273050 w 447466"/>
                  <a:gd name="connsiteY4" fmla="*/ 1905 h 452664"/>
                  <a:gd name="connsiteX0" fmla="*/ 227583 w 447466"/>
                  <a:gd name="connsiteY0" fmla="*/ 6957 h 452664"/>
                  <a:gd name="connsiteX1" fmla="*/ 447466 w 447466"/>
                  <a:gd name="connsiteY1" fmla="*/ 0 h 452664"/>
                  <a:gd name="connsiteX2" fmla="*/ 176321 w 447466"/>
                  <a:gd name="connsiteY2" fmla="*/ 452664 h 452664"/>
                  <a:gd name="connsiteX3" fmla="*/ 0 w 447466"/>
                  <a:gd name="connsiteY3" fmla="*/ 452664 h 452664"/>
                  <a:gd name="connsiteX4" fmla="*/ 227583 w 447466"/>
                  <a:gd name="connsiteY4" fmla="*/ 6957 h 452664"/>
                  <a:gd name="connsiteX0" fmla="*/ 227583 w 417154"/>
                  <a:gd name="connsiteY0" fmla="*/ 0 h 445707"/>
                  <a:gd name="connsiteX1" fmla="*/ 417154 w 417154"/>
                  <a:gd name="connsiteY1" fmla="*/ 8199 h 445707"/>
                  <a:gd name="connsiteX2" fmla="*/ 176321 w 417154"/>
                  <a:gd name="connsiteY2" fmla="*/ 445707 h 445707"/>
                  <a:gd name="connsiteX3" fmla="*/ 0 w 417154"/>
                  <a:gd name="connsiteY3" fmla="*/ 445707 h 445707"/>
                  <a:gd name="connsiteX4" fmla="*/ 227583 w 417154"/>
                  <a:gd name="connsiteY4" fmla="*/ 0 h 445707"/>
                  <a:gd name="connsiteX0" fmla="*/ 227583 w 417154"/>
                  <a:gd name="connsiteY0" fmla="*/ 6957 h 452664"/>
                  <a:gd name="connsiteX1" fmla="*/ 417154 w 417154"/>
                  <a:gd name="connsiteY1" fmla="*/ 0 h 452664"/>
                  <a:gd name="connsiteX2" fmla="*/ 176321 w 417154"/>
                  <a:gd name="connsiteY2" fmla="*/ 452664 h 452664"/>
                  <a:gd name="connsiteX3" fmla="*/ 0 w 417154"/>
                  <a:gd name="connsiteY3" fmla="*/ 452664 h 452664"/>
                  <a:gd name="connsiteX4" fmla="*/ 227583 w 417154"/>
                  <a:gd name="connsiteY4" fmla="*/ 6957 h 452664"/>
                  <a:gd name="connsiteX0" fmla="*/ 232635 w 417154"/>
                  <a:gd name="connsiteY0" fmla="*/ 0 h 455811"/>
                  <a:gd name="connsiteX1" fmla="*/ 417154 w 417154"/>
                  <a:gd name="connsiteY1" fmla="*/ 3147 h 455811"/>
                  <a:gd name="connsiteX2" fmla="*/ 176321 w 417154"/>
                  <a:gd name="connsiteY2" fmla="*/ 455811 h 455811"/>
                  <a:gd name="connsiteX3" fmla="*/ 0 w 417154"/>
                  <a:gd name="connsiteY3" fmla="*/ 455811 h 455811"/>
                  <a:gd name="connsiteX4" fmla="*/ 232635 w 417154"/>
                  <a:gd name="connsiteY4" fmla="*/ 0 h 455811"/>
                  <a:gd name="connsiteX0" fmla="*/ 232635 w 417154"/>
                  <a:gd name="connsiteY0" fmla="*/ 0 h 455811"/>
                  <a:gd name="connsiteX1" fmla="*/ 417154 w 417154"/>
                  <a:gd name="connsiteY1" fmla="*/ 3147 h 455811"/>
                  <a:gd name="connsiteX2" fmla="*/ 176321 w 417154"/>
                  <a:gd name="connsiteY2" fmla="*/ 455811 h 455811"/>
                  <a:gd name="connsiteX3" fmla="*/ 0 w 417154"/>
                  <a:gd name="connsiteY3" fmla="*/ 455811 h 455811"/>
                  <a:gd name="connsiteX4" fmla="*/ 232635 w 417154"/>
                  <a:gd name="connsiteY4" fmla="*/ 0 h 455811"/>
                  <a:gd name="connsiteX0" fmla="*/ 232635 w 417154"/>
                  <a:gd name="connsiteY0" fmla="*/ 12009 h 452664"/>
                  <a:gd name="connsiteX1" fmla="*/ 417154 w 417154"/>
                  <a:gd name="connsiteY1" fmla="*/ 0 h 452664"/>
                  <a:gd name="connsiteX2" fmla="*/ 176321 w 417154"/>
                  <a:gd name="connsiteY2" fmla="*/ 452664 h 452664"/>
                  <a:gd name="connsiteX3" fmla="*/ 0 w 417154"/>
                  <a:gd name="connsiteY3" fmla="*/ 452664 h 452664"/>
                  <a:gd name="connsiteX4" fmla="*/ 232635 w 417154"/>
                  <a:gd name="connsiteY4" fmla="*/ 12009 h 452664"/>
                  <a:gd name="connsiteX0" fmla="*/ 242739 w 417154"/>
                  <a:gd name="connsiteY0" fmla="*/ 6957 h 452664"/>
                  <a:gd name="connsiteX1" fmla="*/ 417154 w 417154"/>
                  <a:gd name="connsiteY1" fmla="*/ 0 h 452664"/>
                  <a:gd name="connsiteX2" fmla="*/ 176321 w 417154"/>
                  <a:gd name="connsiteY2" fmla="*/ 452664 h 452664"/>
                  <a:gd name="connsiteX3" fmla="*/ 0 w 417154"/>
                  <a:gd name="connsiteY3" fmla="*/ 452664 h 452664"/>
                  <a:gd name="connsiteX4" fmla="*/ 242739 w 417154"/>
                  <a:gd name="connsiteY4" fmla="*/ 6957 h 4526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17154" h="452664">
                    <a:moveTo>
                      <a:pt x="242739" y="6957"/>
                    </a:moveTo>
                    <a:lnTo>
                      <a:pt x="417154" y="0"/>
                    </a:lnTo>
                    <a:lnTo>
                      <a:pt x="176321" y="452664"/>
                    </a:lnTo>
                    <a:lnTo>
                      <a:pt x="0" y="452664"/>
                    </a:lnTo>
                    <a:lnTo>
                      <a:pt x="242739" y="6957"/>
                    </a:lnTo>
                    <a:close/>
                  </a:path>
                </a:pathLst>
              </a:custGeom>
              <a:solidFill>
                <a:srgbClr val="1CD9A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58">
                <a:extLst>
                  <a:ext uri="{FF2B5EF4-FFF2-40B4-BE49-F238E27FC236}">
                    <a16:creationId xmlns:a16="http://schemas.microsoft.com/office/drawing/2014/main" id="{FE917D68-C189-266D-309D-4E86565DF4CF}"/>
                  </a:ext>
                </a:extLst>
              </p:cNvPr>
              <p:cNvSpPr/>
              <p:nvPr/>
            </p:nvSpPr>
            <p:spPr>
              <a:xfrm>
                <a:off x="2727536" y="4576257"/>
                <a:ext cx="417154" cy="452664"/>
              </a:xfrm>
              <a:custGeom>
                <a:avLst/>
                <a:gdLst>
                  <a:gd name="connsiteX0" fmla="*/ 0 w 176321"/>
                  <a:gd name="connsiteY0" fmla="*/ 0 h 452029"/>
                  <a:gd name="connsiteX1" fmla="*/ 176321 w 176321"/>
                  <a:gd name="connsiteY1" fmla="*/ 0 h 452029"/>
                  <a:gd name="connsiteX2" fmla="*/ 176321 w 176321"/>
                  <a:gd name="connsiteY2" fmla="*/ 452029 h 452029"/>
                  <a:gd name="connsiteX3" fmla="*/ 0 w 176321"/>
                  <a:gd name="connsiteY3" fmla="*/ 452029 h 452029"/>
                  <a:gd name="connsiteX4" fmla="*/ 0 w 176321"/>
                  <a:gd name="connsiteY4" fmla="*/ 0 h 452029"/>
                  <a:gd name="connsiteX0" fmla="*/ 0 w 422066"/>
                  <a:gd name="connsiteY0" fmla="*/ 0 h 452029"/>
                  <a:gd name="connsiteX1" fmla="*/ 422066 w 422066"/>
                  <a:gd name="connsiteY1" fmla="*/ 5715 h 452029"/>
                  <a:gd name="connsiteX2" fmla="*/ 176321 w 422066"/>
                  <a:gd name="connsiteY2" fmla="*/ 452029 h 452029"/>
                  <a:gd name="connsiteX3" fmla="*/ 0 w 422066"/>
                  <a:gd name="connsiteY3" fmla="*/ 452029 h 452029"/>
                  <a:gd name="connsiteX4" fmla="*/ 0 w 422066"/>
                  <a:gd name="connsiteY4" fmla="*/ 0 h 452029"/>
                  <a:gd name="connsiteX0" fmla="*/ 228600 w 422066"/>
                  <a:gd name="connsiteY0" fmla="*/ 11430 h 446314"/>
                  <a:gd name="connsiteX1" fmla="*/ 422066 w 422066"/>
                  <a:gd name="connsiteY1" fmla="*/ 0 h 446314"/>
                  <a:gd name="connsiteX2" fmla="*/ 176321 w 422066"/>
                  <a:gd name="connsiteY2" fmla="*/ 446314 h 446314"/>
                  <a:gd name="connsiteX3" fmla="*/ 0 w 422066"/>
                  <a:gd name="connsiteY3" fmla="*/ 446314 h 446314"/>
                  <a:gd name="connsiteX4" fmla="*/ 228600 w 422066"/>
                  <a:gd name="connsiteY4" fmla="*/ 11430 h 446314"/>
                  <a:gd name="connsiteX0" fmla="*/ 228600 w 447466"/>
                  <a:gd name="connsiteY0" fmla="*/ 17780 h 452664"/>
                  <a:gd name="connsiteX1" fmla="*/ 447466 w 447466"/>
                  <a:gd name="connsiteY1" fmla="*/ 0 h 452664"/>
                  <a:gd name="connsiteX2" fmla="*/ 176321 w 447466"/>
                  <a:gd name="connsiteY2" fmla="*/ 452664 h 452664"/>
                  <a:gd name="connsiteX3" fmla="*/ 0 w 447466"/>
                  <a:gd name="connsiteY3" fmla="*/ 452664 h 452664"/>
                  <a:gd name="connsiteX4" fmla="*/ 228600 w 447466"/>
                  <a:gd name="connsiteY4" fmla="*/ 17780 h 452664"/>
                  <a:gd name="connsiteX0" fmla="*/ 273050 w 447466"/>
                  <a:gd name="connsiteY0" fmla="*/ 1905 h 452664"/>
                  <a:gd name="connsiteX1" fmla="*/ 447466 w 447466"/>
                  <a:gd name="connsiteY1" fmla="*/ 0 h 452664"/>
                  <a:gd name="connsiteX2" fmla="*/ 176321 w 447466"/>
                  <a:gd name="connsiteY2" fmla="*/ 452664 h 452664"/>
                  <a:gd name="connsiteX3" fmla="*/ 0 w 447466"/>
                  <a:gd name="connsiteY3" fmla="*/ 452664 h 452664"/>
                  <a:gd name="connsiteX4" fmla="*/ 273050 w 447466"/>
                  <a:gd name="connsiteY4" fmla="*/ 1905 h 452664"/>
                  <a:gd name="connsiteX0" fmla="*/ 227583 w 447466"/>
                  <a:gd name="connsiteY0" fmla="*/ 6957 h 452664"/>
                  <a:gd name="connsiteX1" fmla="*/ 447466 w 447466"/>
                  <a:gd name="connsiteY1" fmla="*/ 0 h 452664"/>
                  <a:gd name="connsiteX2" fmla="*/ 176321 w 447466"/>
                  <a:gd name="connsiteY2" fmla="*/ 452664 h 452664"/>
                  <a:gd name="connsiteX3" fmla="*/ 0 w 447466"/>
                  <a:gd name="connsiteY3" fmla="*/ 452664 h 452664"/>
                  <a:gd name="connsiteX4" fmla="*/ 227583 w 447466"/>
                  <a:gd name="connsiteY4" fmla="*/ 6957 h 452664"/>
                  <a:gd name="connsiteX0" fmla="*/ 227583 w 417154"/>
                  <a:gd name="connsiteY0" fmla="*/ 0 h 445707"/>
                  <a:gd name="connsiteX1" fmla="*/ 417154 w 417154"/>
                  <a:gd name="connsiteY1" fmla="*/ 8199 h 445707"/>
                  <a:gd name="connsiteX2" fmla="*/ 176321 w 417154"/>
                  <a:gd name="connsiteY2" fmla="*/ 445707 h 445707"/>
                  <a:gd name="connsiteX3" fmla="*/ 0 w 417154"/>
                  <a:gd name="connsiteY3" fmla="*/ 445707 h 445707"/>
                  <a:gd name="connsiteX4" fmla="*/ 227583 w 417154"/>
                  <a:gd name="connsiteY4" fmla="*/ 0 h 445707"/>
                  <a:gd name="connsiteX0" fmla="*/ 227583 w 417154"/>
                  <a:gd name="connsiteY0" fmla="*/ 6957 h 452664"/>
                  <a:gd name="connsiteX1" fmla="*/ 417154 w 417154"/>
                  <a:gd name="connsiteY1" fmla="*/ 0 h 452664"/>
                  <a:gd name="connsiteX2" fmla="*/ 176321 w 417154"/>
                  <a:gd name="connsiteY2" fmla="*/ 452664 h 452664"/>
                  <a:gd name="connsiteX3" fmla="*/ 0 w 417154"/>
                  <a:gd name="connsiteY3" fmla="*/ 452664 h 452664"/>
                  <a:gd name="connsiteX4" fmla="*/ 227583 w 417154"/>
                  <a:gd name="connsiteY4" fmla="*/ 6957 h 452664"/>
                  <a:gd name="connsiteX0" fmla="*/ 232635 w 417154"/>
                  <a:gd name="connsiteY0" fmla="*/ 0 h 455811"/>
                  <a:gd name="connsiteX1" fmla="*/ 417154 w 417154"/>
                  <a:gd name="connsiteY1" fmla="*/ 3147 h 455811"/>
                  <a:gd name="connsiteX2" fmla="*/ 176321 w 417154"/>
                  <a:gd name="connsiteY2" fmla="*/ 455811 h 455811"/>
                  <a:gd name="connsiteX3" fmla="*/ 0 w 417154"/>
                  <a:gd name="connsiteY3" fmla="*/ 455811 h 455811"/>
                  <a:gd name="connsiteX4" fmla="*/ 232635 w 417154"/>
                  <a:gd name="connsiteY4" fmla="*/ 0 h 455811"/>
                  <a:gd name="connsiteX0" fmla="*/ 232635 w 417154"/>
                  <a:gd name="connsiteY0" fmla="*/ 0 h 455811"/>
                  <a:gd name="connsiteX1" fmla="*/ 417154 w 417154"/>
                  <a:gd name="connsiteY1" fmla="*/ 3147 h 455811"/>
                  <a:gd name="connsiteX2" fmla="*/ 176321 w 417154"/>
                  <a:gd name="connsiteY2" fmla="*/ 455811 h 455811"/>
                  <a:gd name="connsiteX3" fmla="*/ 0 w 417154"/>
                  <a:gd name="connsiteY3" fmla="*/ 455811 h 455811"/>
                  <a:gd name="connsiteX4" fmla="*/ 232635 w 417154"/>
                  <a:gd name="connsiteY4" fmla="*/ 0 h 455811"/>
                  <a:gd name="connsiteX0" fmla="*/ 232635 w 417154"/>
                  <a:gd name="connsiteY0" fmla="*/ 12009 h 452664"/>
                  <a:gd name="connsiteX1" fmla="*/ 417154 w 417154"/>
                  <a:gd name="connsiteY1" fmla="*/ 0 h 452664"/>
                  <a:gd name="connsiteX2" fmla="*/ 176321 w 417154"/>
                  <a:gd name="connsiteY2" fmla="*/ 452664 h 452664"/>
                  <a:gd name="connsiteX3" fmla="*/ 0 w 417154"/>
                  <a:gd name="connsiteY3" fmla="*/ 452664 h 452664"/>
                  <a:gd name="connsiteX4" fmla="*/ 232635 w 417154"/>
                  <a:gd name="connsiteY4" fmla="*/ 12009 h 452664"/>
                  <a:gd name="connsiteX0" fmla="*/ 242739 w 417154"/>
                  <a:gd name="connsiteY0" fmla="*/ 6957 h 452664"/>
                  <a:gd name="connsiteX1" fmla="*/ 417154 w 417154"/>
                  <a:gd name="connsiteY1" fmla="*/ 0 h 452664"/>
                  <a:gd name="connsiteX2" fmla="*/ 176321 w 417154"/>
                  <a:gd name="connsiteY2" fmla="*/ 452664 h 452664"/>
                  <a:gd name="connsiteX3" fmla="*/ 0 w 417154"/>
                  <a:gd name="connsiteY3" fmla="*/ 452664 h 452664"/>
                  <a:gd name="connsiteX4" fmla="*/ 242739 w 417154"/>
                  <a:gd name="connsiteY4" fmla="*/ 6957 h 4526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17154" h="452664">
                    <a:moveTo>
                      <a:pt x="242739" y="6957"/>
                    </a:moveTo>
                    <a:lnTo>
                      <a:pt x="417154" y="0"/>
                    </a:lnTo>
                    <a:lnTo>
                      <a:pt x="176321" y="452664"/>
                    </a:lnTo>
                    <a:lnTo>
                      <a:pt x="0" y="452664"/>
                    </a:lnTo>
                    <a:lnTo>
                      <a:pt x="242739" y="6957"/>
                    </a:lnTo>
                    <a:close/>
                  </a:path>
                </a:pathLst>
              </a:custGeom>
              <a:solidFill>
                <a:srgbClr val="1CD9A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58">
                <a:extLst>
                  <a:ext uri="{FF2B5EF4-FFF2-40B4-BE49-F238E27FC236}">
                    <a16:creationId xmlns:a16="http://schemas.microsoft.com/office/drawing/2014/main" id="{35035395-4778-8BEB-CBE2-651504A06547}"/>
                  </a:ext>
                </a:extLst>
              </p:cNvPr>
              <p:cNvSpPr/>
              <p:nvPr/>
            </p:nvSpPr>
            <p:spPr>
              <a:xfrm>
                <a:off x="4113066" y="4576257"/>
                <a:ext cx="417154" cy="452664"/>
              </a:xfrm>
              <a:custGeom>
                <a:avLst/>
                <a:gdLst>
                  <a:gd name="connsiteX0" fmla="*/ 0 w 176321"/>
                  <a:gd name="connsiteY0" fmla="*/ 0 h 452029"/>
                  <a:gd name="connsiteX1" fmla="*/ 176321 w 176321"/>
                  <a:gd name="connsiteY1" fmla="*/ 0 h 452029"/>
                  <a:gd name="connsiteX2" fmla="*/ 176321 w 176321"/>
                  <a:gd name="connsiteY2" fmla="*/ 452029 h 452029"/>
                  <a:gd name="connsiteX3" fmla="*/ 0 w 176321"/>
                  <a:gd name="connsiteY3" fmla="*/ 452029 h 452029"/>
                  <a:gd name="connsiteX4" fmla="*/ 0 w 176321"/>
                  <a:gd name="connsiteY4" fmla="*/ 0 h 452029"/>
                  <a:gd name="connsiteX0" fmla="*/ 0 w 422066"/>
                  <a:gd name="connsiteY0" fmla="*/ 0 h 452029"/>
                  <a:gd name="connsiteX1" fmla="*/ 422066 w 422066"/>
                  <a:gd name="connsiteY1" fmla="*/ 5715 h 452029"/>
                  <a:gd name="connsiteX2" fmla="*/ 176321 w 422066"/>
                  <a:gd name="connsiteY2" fmla="*/ 452029 h 452029"/>
                  <a:gd name="connsiteX3" fmla="*/ 0 w 422066"/>
                  <a:gd name="connsiteY3" fmla="*/ 452029 h 452029"/>
                  <a:gd name="connsiteX4" fmla="*/ 0 w 422066"/>
                  <a:gd name="connsiteY4" fmla="*/ 0 h 452029"/>
                  <a:gd name="connsiteX0" fmla="*/ 228600 w 422066"/>
                  <a:gd name="connsiteY0" fmla="*/ 11430 h 446314"/>
                  <a:gd name="connsiteX1" fmla="*/ 422066 w 422066"/>
                  <a:gd name="connsiteY1" fmla="*/ 0 h 446314"/>
                  <a:gd name="connsiteX2" fmla="*/ 176321 w 422066"/>
                  <a:gd name="connsiteY2" fmla="*/ 446314 h 446314"/>
                  <a:gd name="connsiteX3" fmla="*/ 0 w 422066"/>
                  <a:gd name="connsiteY3" fmla="*/ 446314 h 446314"/>
                  <a:gd name="connsiteX4" fmla="*/ 228600 w 422066"/>
                  <a:gd name="connsiteY4" fmla="*/ 11430 h 446314"/>
                  <a:gd name="connsiteX0" fmla="*/ 228600 w 447466"/>
                  <a:gd name="connsiteY0" fmla="*/ 17780 h 452664"/>
                  <a:gd name="connsiteX1" fmla="*/ 447466 w 447466"/>
                  <a:gd name="connsiteY1" fmla="*/ 0 h 452664"/>
                  <a:gd name="connsiteX2" fmla="*/ 176321 w 447466"/>
                  <a:gd name="connsiteY2" fmla="*/ 452664 h 452664"/>
                  <a:gd name="connsiteX3" fmla="*/ 0 w 447466"/>
                  <a:gd name="connsiteY3" fmla="*/ 452664 h 452664"/>
                  <a:gd name="connsiteX4" fmla="*/ 228600 w 447466"/>
                  <a:gd name="connsiteY4" fmla="*/ 17780 h 452664"/>
                  <a:gd name="connsiteX0" fmla="*/ 273050 w 447466"/>
                  <a:gd name="connsiteY0" fmla="*/ 1905 h 452664"/>
                  <a:gd name="connsiteX1" fmla="*/ 447466 w 447466"/>
                  <a:gd name="connsiteY1" fmla="*/ 0 h 452664"/>
                  <a:gd name="connsiteX2" fmla="*/ 176321 w 447466"/>
                  <a:gd name="connsiteY2" fmla="*/ 452664 h 452664"/>
                  <a:gd name="connsiteX3" fmla="*/ 0 w 447466"/>
                  <a:gd name="connsiteY3" fmla="*/ 452664 h 452664"/>
                  <a:gd name="connsiteX4" fmla="*/ 273050 w 447466"/>
                  <a:gd name="connsiteY4" fmla="*/ 1905 h 452664"/>
                  <a:gd name="connsiteX0" fmla="*/ 227583 w 447466"/>
                  <a:gd name="connsiteY0" fmla="*/ 6957 h 452664"/>
                  <a:gd name="connsiteX1" fmla="*/ 447466 w 447466"/>
                  <a:gd name="connsiteY1" fmla="*/ 0 h 452664"/>
                  <a:gd name="connsiteX2" fmla="*/ 176321 w 447466"/>
                  <a:gd name="connsiteY2" fmla="*/ 452664 h 452664"/>
                  <a:gd name="connsiteX3" fmla="*/ 0 w 447466"/>
                  <a:gd name="connsiteY3" fmla="*/ 452664 h 452664"/>
                  <a:gd name="connsiteX4" fmla="*/ 227583 w 447466"/>
                  <a:gd name="connsiteY4" fmla="*/ 6957 h 452664"/>
                  <a:gd name="connsiteX0" fmla="*/ 227583 w 417154"/>
                  <a:gd name="connsiteY0" fmla="*/ 0 h 445707"/>
                  <a:gd name="connsiteX1" fmla="*/ 417154 w 417154"/>
                  <a:gd name="connsiteY1" fmla="*/ 8199 h 445707"/>
                  <a:gd name="connsiteX2" fmla="*/ 176321 w 417154"/>
                  <a:gd name="connsiteY2" fmla="*/ 445707 h 445707"/>
                  <a:gd name="connsiteX3" fmla="*/ 0 w 417154"/>
                  <a:gd name="connsiteY3" fmla="*/ 445707 h 445707"/>
                  <a:gd name="connsiteX4" fmla="*/ 227583 w 417154"/>
                  <a:gd name="connsiteY4" fmla="*/ 0 h 445707"/>
                  <a:gd name="connsiteX0" fmla="*/ 227583 w 417154"/>
                  <a:gd name="connsiteY0" fmla="*/ 6957 h 452664"/>
                  <a:gd name="connsiteX1" fmla="*/ 417154 w 417154"/>
                  <a:gd name="connsiteY1" fmla="*/ 0 h 452664"/>
                  <a:gd name="connsiteX2" fmla="*/ 176321 w 417154"/>
                  <a:gd name="connsiteY2" fmla="*/ 452664 h 452664"/>
                  <a:gd name="connsiteX3" fmla="*/ 0 w 417154"/>
                  <a:gd name="connsiteY3" fmla="*/ 452664 h 452664"/>
                  <a:gd name="connsiteX4" fmla="*/ 227583 w 417154"/>
                  <a:gd name="connsiteY4" fmla="*/ 6957 h 452664"/>
                  <a:gd name="connsiteX0" fmla="*/ 232635 w 417154"/>
                  <a:gd name="connsiteY0" fmla="*/ 0 h 455811"/>
                  <a:gd name="connsiteX1" fmla="*/ 417154 w 417154"/>
                  <a:gd name="connsiteY1" fmla="*/ 3147 h 455811"/>
                  <a:gd name="connsiteX2" fmla="*/ 176321 w 417154"/>
                  <a:gd name="connsiteY2" fmla="*/ 455811 h 455811"/>
                  <a:gd name="connsiteX3" fmla="*/ 0 w 417154"/>
                  <a:gd name="connsiteY3" fmla="*/ 455811 h 455811"/>
                  <a:gd name="connsiteX4" fmla="*/ 232635 w 417154"/>
                  <a:gd name="connsiteY4" fmla="*/ 0 h 455811"/>
                  <a:gd name="connsiteX0" fmla="*/ 232635 w 417154"/>
                  <a:gd name="connsiteY0" fmla="*/ 0 h 455811"/>
                  <a:gd name="connsiteX1" fmla="*/ 417154 w 417154"/>
                  <a:gd name="connsiteY1" fmla="*/ 3147 h 455811"/>
                  <a:gd name="connsiteX2" fmla="*/ 176321 w 417154"/>
                  <a:gd name="connsiteY2" fmla="*/ 455811 h 455811"/>
                  <a:gd name="connsiteX3" fmla="*/ 0 w 417154"/>
                  <a:gd name="connsiteY3" fmla="*/ 455811 h 455811"/>
                  <a:gd name="connsiteX4" fmla="*/ 232635 w 417154"/>
                  <a:gd name="connsiteY4" fmla="*/ 0 h 455811"/>
                  <a:gd name="connsiteX0" fmla="*/ 232635 w 417154"/>
                  <a:gd name="connsiteY0" fmla="*/ 12009 h 452664"/>
                  <a:gd name="connsiteX1" fmla="*/ 417154 w 417154"/>
                  <a:gd name="connsiteY1" fmla="*/ 0 h 452664"/>
                  <a:gd name="connsiteX2" fmla="*/ 176321 w 417154"/>
                  <a:gd name="connsiteY2" fmla="*/ 452664 h 452664"/>
                  <a:gd name="connsiteX3" fmla="*/ 0 w 417154"/>
                  <a:gd name="connsiteY3" fmla="*/ 452664 h 452664"/>
                  <a:gd name="connsiteX4" fmla="*/ 232635 w 417154"/>
                  <a:gd name="connsiteY4" fmla="*/ 12009 h 452664"/>
                  <a:gd name="connsiteX0" fmla="*/ 242739 w 417154"/>
                  <a:gd name="connsiteY0" fmla="*/ 6957 h 452664"/>
                  <a:gd name="connsiteX1" fmla="*/ 417154 w 417154"/>
                  <a:gd name="connsiteY1" fmla="*/ 0 h 452664"/>
                  <a:gd name="connsiteX2" fmla="*/ 176321 w 417154"/>
                  <a:gd name="connsiteY2" fmla="*/ 452664 h 452664"/>
                  <a:gd name="connsiteX3" fmla="*/ 0 w 417154"/>
                  <a:gd name="connsiteY3" fmla="*/ 452664 h 452664"/>
                  <a:gd name="connsiteX4" fmla="*/ 242739 w 417154"/>
                  <a:gd name="connsiteY4" fmla="*/ 6957 h 4526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17154" h="452664">
                    <a:moveTo>
                      <a:pt x="242739" y="6957"/>
                    </a:moveTo>
                    <a:lnTo>
                      <a:pt x="417154" y="0"/>
                    </a:lnTo>
                    <a:lnTo>
                      <a:pt x="176321" y="452664"/>
                    </a:lnTo>
                    <a:lnTo>
                      <a:pt x="0" y="452664"/>
                    </a:lnTo>
                    <a:lnTo>
                      <a:pt x="242739" y="6957"/>
                    </a:lnTo>
                    <a:close/>
                  </a:path>
                </a:pathLst>
              </a:custGeom>
              <a:solidFill>
                <a:srgbClr val="1CD9A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FA43612C-08BE-B981-BAC7-B64B54B9914D}"/>
                </a:ext>
              </a:extLst>
            </p:cNvPr>
            <p:cNvSpPr txBox="1"/>
            <p:nvPr/>
          </p:nvSpPr>
          <p:spPr>
            <a:xfrm>
              <a:off x="5327348" y="4024994"/>
              <a:ext cx="3345523" cy="384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Members</a:t>
              </a:r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CBEA313B-882C-94AB-C93A-D517713EF01F}"/>
              </a:ext>
            </a:extLst>
          </p:cNvPr>
          <p:cNvGrpSpPr/>
          <p:nvPr/>
        </p:nvGrpSpPr>
        <p:grpSpPr>
          <a:xfrm>
            <a:off x="1079341" y="3096509"/>
            <a:ext cx="6261737" cy="784604"/>
            <a:chOff x="1077173" y="3752011"/>
            <a:chExt cx="3862293" cy="568525"/>
          </a:xfrm>
          <a:solidFill>
            <a:srgbClr val="D32DBF"/>
          </a:solidFill>
        </p:grpSpPr>
        <p:sp>
          <p:nvSpPr>
            <p:cNvPr id="66" name="Rectangle: Rounded Corners 22">
              <a:extLst>
                <a:ext uri="{FF2B5EF4-FFF2-40B4-BE49-F238E27FC236}">
                  <a16:creationId xmlns:a16="http://schemas.microsoft.com/office/drawing/2014/main" id="{99550C57-5949-86E4-28E9-A967779D86B7}"/>
                </a:ext>
              </a:extLst>
            </p:cNvPr>
            <p:cNvSpPr/>
            <p:nvPr/>
          </p:nvSpPr>
          <p:spPr>
            <a:xfrm>
              <a:off x="1079343" y="3752011"/>
              <a:ext cx="3860123" cy="520127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23" name="Rectangle: Rounded Corners 22"/>
            <p:cNvSpPr/>
            <p:nvPr/>
          </p:nvSpPr>
          <p:spPr>
            <a:xfrm>
              <a:off x="1077173" y="3800409"/>
              <a:ext cx="3860123" cy="520127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Open Sans SemiBold"/>
                  <a:sym typeface="Open Sans SemiBold"/>
                </a:rPr>
                <a:t>Mentor: Mr. Lam Huu Khanh Phuong</a:t>
              </a:r>
              <a:endParaRPr lang="en-US" sz="28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  <a:p>
              <a:pPr lvl="0" algn="ctr"/>
              <a:endParaRPr lang="en-US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  <p:pic>
        <p:nvPicPr>
          <p:cNvPr id="27" name="Graphic 26" descr="Daily calendar">
            <a:extLst>
              <a:ext uri="{FF2B5EF4-FFF2-40B4-BE49-F238E27FC236}">
                <a16:creationId xmlns:a16="http://schemas.microsoft.com/office/drawing/2014/main" id="{02797C7F-5C2C-1F37-EEED-C8FBD5B43D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152727">
            <a:off x="8186049" y="-544493"/>
            <a:ext cx="4655291" cy="4655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809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1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20A066D1-259F-B545-BC8D-20CF562A66E0}"/>
              </a:ext>
            </a:extLst>
          </p:cNvPr>
          <p:cNvSpPr txBox="1">
            <a:spLocks/>
          </p:cNvSpPr>
          <p:nvPr/>
        </p:nvSpPr>
        <p:spPr>
          <a:xfrm>
            <a:off x="2885998" y="2119008"/>
            <a:ext cx="1733736" cy="6223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3600">
                <a:solidFill>
                  <a:schemeClr val="tx1">
                    <a:lumMod val="65000"/>
                    <a:lumOff val="35000"/>
                  </a:schemeClr>
                </a:solidFill>
                <a:latin typeface="Bebas Neue" panose="020B0606020202050201" pitchFamily="34" charset="0"/>
                <a:cs typeface="Calibri"/>
              </a:rPr>
              <a:t>lecturer</a:t>
            </a:r>
            <a:endParaRPr lang="id-ID" sz="3600" dirty="0">
              <a:solidFill>
                <a:schemeClr val="tx1">
                  <a:lumMod val="65000"/>
                  <a:lumOff val="35000"/>
                </a:schemeClr>
              </a:solidFill>
              <a:latin typeface="Bebas Neue" panose="020B0606020202050201" pitchFamily="34" charset="0"/>
              <a:cs typeface="Calibri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597CBA5-616A-F537-68D7-92DE0E154F86}"/>
              </a:ext>
            </a:extLst>
          </p:cNvPr>
          <p:cNvGrpSpPr/>
          <p:nvPr/>
        </p:nvGrpSpPr>
        <p:grpSpPr>
          <a:xfrm>
            <a:off x="2221199" y="3633929"/>
            <a:ext cx="2572134" cy="378571"/>
            <a:chOff x="765845" y="2072461"/>
            <a:chExt cx="2572134" cy="377116"/>
          </a:xfrm>
          <a:solidFill>
            <a:srgbClr val="A5A5A5"/>
          </a:solidFill>
        </p:grpSpPr>
        <p:sp>
          <p:nvSpPr>
            <p:cNvPr id="6" name="Rectangle: Rounded Corners 22">
              <a:extLst>
                <a:ext uri="{FF2B5EF4-FFF2-40B4-BE49-F238E27FC236}">
                  <a16:creationId xmlns:a16="http://schemas.microsoft.com/office/drawing/2014/main" id="{423BB002-D7DF-9F89-29C7-FCD3B8106654}"/>
                </a:ext>
              </a:extLst>
            </p:cNvPr>
            <p:cNvSpPr/>
            <p:nvPr/>
          </p:nvSpPr>
          <p:spPr>
            <a:xfrm>
              <a:off x="765845" y="2072461"/>
              <a:ext cx="2572134" cy="377116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4B46F8F-977F-5971-475B-0F6366222F6B}"/>
                </a:ext>
              </a:extLst>
            </p:cNvPr>
            <p:cNvSpPr txBox="1"/>
            <p:nvPr/>
          </p:nvSpPr>
          <p:spPr>
            <a:xfrm>
              <a:off x="860304" y="2087368"/>
              <a:ext cx="24415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View Request</a:t>
              </a:r>
              <a:endParaRPr lang="id-ID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524A36D-2D2B-3B82-CA3C-F961509EC849}"/>
              </a:ext>
            </a:extLst>
          </p:cNvPr>
          <p:cNvGrpSpPr/>
          <p:nvPr/>
        </p:nvGrpSpPr>
        <p:grpSpPr>
          <a:xfrm>
            <a:off x="2221199" y="2989596"/>
            <a:ext cx="2572134" cy="377116"/>
            <a:chOff x="838870" y="1782499"/>
            <a:chExt cx="2572134" cy="377116"/>
          </a:xfrm>
          <a:solidFill>
            <a:srgbClr val="A5A5A5"/>
          </a:solidFill>
        </p:grpSpPr>
        <p:sp>
          <p:nvSpPr>
            <p:cNvPr id="18" name="Rectangle: Rounded Corners 22">
              <a:extLst>
                <a:ext uri="{FF2B5EF4-FFF2-40B4-BE49-F238E27FC236}">
                  <a16:creationId xmlns:a16="http://schemas.microsoft.com/office/drawing/2014/main" id="{5B80476D-4111-9E1F-7BE5-3CB1C3A04FF1}"/>
                </a:ext>
              </a:extLst>
            </p:cNvPr>
            <p:cNvSpPr/>
            <p:nvPr/>
          </p:nvSpPr>
          <p:spPr>
            <a:xfrm>
              <a:off x="838870" y="1782499"/>
              <a:ext cx="2572134" cy="377116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19" name="Rectangle: Rounded Corners 22">
              <a:extLst>
                <a:ext uri="{FF2B5EF4-FFF2-40B4-BE49-F238E27FC236}">
                  <a16:creationId xmlns:a16="http://schemas.microsoft.com/office/drawing/2014/main" id="{29CB4831-FCC9-F534-0874-1266AFDF657C}"/>
                </a:ext>
              </a:extLst>
            </p:cNvPr>
            <p:cNvSpPr/>
            <p:nvPr/>
          </p:nvSpPr>
          <p:spPr>
            <a:xfrm>
              <a:off x="838870" y="1782499"/>
              <a:ext cx="2572134" cy="377116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DBCC9A1-60D8-B290-287B-D8893ED59D1B}"/>
                </a:ext>
              </a:extLst>
            </p:cNvPr>
            <p:cNvSpPr txBox="1"/>
            <p:nvPr/>
          </p:nvSpPr>
          <p:spPr>
            <a:xfrm>
              <a:off x="904177" y="1817168"/>
              <a:ext cx="2441520" cy="30777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View Schedule</a:t>
              </a:r>
              <a:endParaRPr lang="id-ID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927B88F0-57D3-B4C6-42D7-5842349C05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70875" y1="36625" x2="88750" y2="228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2106" y="565115"/>
            <a:ext cx="2112890" cy="2256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D533719F-77A5-FBDA-E011-2D8F57A67EFE}"/>
              </a:ext>
            </a:extLst>
          </p:cNvPr>
          <p:cNvGrpSpPr/>
          <p:nvPr/>
        </p:nvGrpSpPr>
        <p:grpSpPr>
          <a:xfrm>
            <a:off x="2250351" y="4295201"/>
            <a:ext cx="2572134" cy="378571"/>
            <a:chOff x="765845" y="2072461"/>
            <a:chExt cx="2572134" cy="377116"/>
          </a:xfrm>
          <a:solidFill>
            <a:srgbClr val="1B9DBC"/>
          </a:solidFill>
        </p:grpSpPr>
        <p:sp>
          <p:nvSpPr>
            <p:cNvPr id="7" name="Rectangle: Rounded Corners 22">
              <a:extLst>
                <a:ext uri="{FF2B5EF4-FFF2-40B4-BE49-F238E27FC236}">
                  <a16:creationId xmlns:a16="http://schemas.microsoft.com/office/drawing/2014/main" id="{395BDBB0-C753-BD81-F2E1-1E913C9361F4}"/>
                </a:ext>
              </a:extLst>
            </p:cNvPr>
            <p:cNvSpPr/>
            <p:nvPr/>
          </p:nvSpPr>
          <p:spPr>
            <a:xfrm>
              <a:off x="765845" y="2072461"/>
              <a:ext cx="2572134" cy="377116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11F4EAB-AF05-B932-AE71-6EBA4672167B}"/>
                </a:ext>
              </a:extLst>
            </p:cNvPr>
            <p:cNvSpPr txBox="1"/>
            <p:nvPr/>
          </p:nvSpPr>
          <p:spPr>
            <a:xfrm>
              <a:off x="860304" y="2087368"/>
              <a:ext cx="24415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>
                  <a:solidFill>
                    <a:schemeClr val="bg1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View Registered Subjects</a:t>
              </a:r>
              <a:endParaRPr lang="id-ID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12D1D8DC-147A-ADCE-B539-8B0702601C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0788" y="67134"/>
            <a:ext cx="3260219" cy="6723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006181"/>
      </p:ext>
    </p:extLst>
  </p:cSld>
  <p:clrMapOvr>
    <a:masterClrMapping/>
  </p:clrMapOvr>
  <p:transition>
    <p:split orient="vert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4"/>
          <p:cNvSpPr txBox="1">
            <a:spLocks/>
          </p:cNvSpPr>
          <p:nvPr/>
        </p:nvSpPr>
        <p:spPr>
          <a:xfrm>
            <a:off x="7030867" y="37837"/>
            <a:ext cx="2753253" cy="351109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4000"/>
              </a:lnSpc>
              <a:buNone/>
              <a:defRPr/>
            </a:pPr>
            <a:r>
              <a:rPr lang="en-US" sz="19900" b="1" dirty="0">
                <a:gradFill>
                  <a:gsLst>
                    <a:gs pos="45000">
                      <a:schemeClr val="accent1">
                        <a:lumMod val="60000"/>
                        <a:lumOff val="40000"/>
                      </a:schemeClr>
                    </a:gs>
                    <a:gs pos="100000">
                      <a:srgbClr val="F8F8F8">
                        <a:alpha val="0"/>
                      </a:srgbClr>
                    </a:gs>
                    <a:gs pos="0">
                      <a:srgbClr val="92D050"/>
                    </a:gs>
                  </a:gsLst>
                  <a:lin ang="5400000" scaled="0"/>
                </a:gradFill>
                <a:latin typeface="Bebas Neue" panose="020B0606020202050201" pitchFamily="34" charset="0"/>
                <a:cs typeface="Calibri"/>
              </a:rPr>
              <a:t>04</a:t>
            </a:r>
            <a:endParaRPr lang="id-ID" sz="19900" b="1" dirty="0">
              <a:gradFill>
                <a:gsLst>
                  <a:gs pos="45000">
                    <a:schemeClr val="accent1">
                      <a:lumMod val="60000"/>
                      <a:lumOff val="40000"/>
                    </a:schemeClr>
                  </a:gs>
                  <a:gs pos="100000">
                    <a:srgbClr val="F8F8F8">
                      <a:alpha val="0"/>
                    </a:srgbClr>
                  </a:gs>
                  <a:gs pos="0">
                    <a:srgbClr val="92D050"/>
                  </a:gs>
                </a:gsLst>
                <a:lin ang="5400000" scaled="0"/>
              </a:gradFill>
              <a:latin typeface="Bebas Neue" panose="020B0606020202050201" pitchFamily="34" charset="0"/>
              <a:cs typeface="Calibri"/>
            </a:endParaRPr>
          </a:p>
        </p:txBody>
      </p:sp>
      <p:sp>
        <p:nvSpPr>
          <p:cNvPr id="14" name="Text Placeholder 4"/>
          <p:cNvSpPr txBox="1">
            <a:spLocks/>
          </p:cNvSpPr>
          <p:nvPr/>
        </p:nvSpPr>
        <p:spPr>
          <a:xfrm>
            <a:off x="7379434" y="2282142"/>
            <a:ext cx="4346574" cy="97967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5400" dirty="0">
                <a:solidFill>
                  <a:schemeClr val="tx1">
                    <a:lumMod val="65000"/>
                    <a:lumOff val="35000"/>
                  </a:schemeClr>
                </a:solidFill>
                <a:latin typeface="Bebas Neue" panose="020B0606020202050201" pitchFamily="34" charset="0"/>
                <a:cs typeface="Calibri"/>
              </a:rPr>
              <a:t>Demostration</a:t>
            </a:r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0613B6D8-C720-2217-7F41-65F57DBBF2F8}"/>
              </a:ext>
            </a:extLst>
          </p:cNvPr>
          <p:cNvSpPr txBox="1">
            <a:spLocks/>
          </p:cNvSpPr>
          <p:nvPr/>
        </p:nvSpPr>
        <p:spPr>
          <a:xfrm>
            <a:off x="7341334" y="3429000"/>
            <a:ext cx="3114642" cy="141304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sz="2000">
                <a:solidFill>
                  <a:srgbClr val="42536A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Segoe UI Light" panose="020B0502040204020203" pitchFamily="34" charset="0"/>
              </a:rPr>
              <a:t>Assumption</a:t>
            </a:r>
          </a:p>
          <a:p>
            <a:pPr>
              <a:lnSpc>
                <a:spcPct val="120000"/>
              </a:lnSpc>
            </a:pPr>
            <a:r>
              <a:rPr lang="en-US" sz="2000">
                <a:solidFill>
                  <a:srgbClr val="42536A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Segoe UI Light" panose="020B0502040204020203" pitchFamily="34" charset="0"/>
              </a:rPr>
              <a:t>Demo</a:t>
            </a:r>
          </a:p>
          <a:p>
            <a:pPr>
              <a:lnSpc>
                <a:spcPct val="120000"/>
              </a:lnSpc>
            </a:pPr>
            <a:r>
              <a:rPr lang="en-US" sz="2000">
                <a:solidFill>
                  <a:srgbClr val="42536A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Segoe UI Light" panose="020B0502040204020203" pitchFamily="34" charset="0"/>
              </a:rPr>
              <a:t>Solution &amp; Algorithm</a:t>
            </a:r>
            <a:endParaRPr lang="en-US" sz="2000" dirty="0">
              <a:solidFill>
                <a:srgbClr val="42536A"/>
              </a:solidFill>
              <a:latin typeface="Roboto Light" panose="02000000000000000000" pitchFamily="2" charset="0"/>
              <a:ea typeface="Roboto Light" panose="02000000000000000000" pitchFamily="2" charset="0"/>
              <a:cs typeface="Segoe UI Light" panose="020B0502040204020203" pitchFamily="34" charset="0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22E9DD75-B3E5-5984-0F92-6FBD16D5A7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6024" y="2094136"/>
            <a:ext cx="3492797" cy="2909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073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4" grpId="0"/>
      <p:bldP spid="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99252291-3E59-0BD3-97C9-B4AF74567F8A}"/>
              </a:ext>
            </a:extLst>
          </p:cNvPr>
          <p:cNvSpPr txBox="1">
            <a:spLocks/>
          </p:cNvSpPr>
          <p:nvPr/>
        </p:nvSpPr>
        <p:spPr>
          <a:xfrm>
            <a:off x="3352800" y="542619"/>
            <a:ext cx="5486400" cy="86579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5400">
                <a:solidFill>
                  <a:schemeClr val="tx1">
                    <a:lumMod val="65000"/>
                    <a:lumOff val="35000"/>
                  </a:schemeClr>
                </a:solidFill>
                <a:latin typeface="Bebas Neue" panose="020B0606020202050201" pitchFamily="34" charset="0"/>
                <a:cs typeface="Calibri"/>
              </a:rPr>
              <a:t>Assumption</a:t>
            </a:r>
            <a:endParaRPr lang="id-ID" sz="5400" dirty="0">
              <a:solidFill>
                <a:schemeClr val="tx1">
                  <a:lumMod val="65000"/>
                  <a:lumOff val="35000"/>
                </a:schemeClr>
              </a:solidFill>
              <a:latin typeface="Bebas Neue" panose="020B0606020202050201" pitchFamily="34" charset="0"/>
              <a:cs typeface="Calibri"/>
            </a:endParaRPr>
          </a:p>
        </p:txBody>
      </p:sp>
      <p:pic>
        <p:nvPicPr>
          <p:cNvPr id="5" name="Graphic 4" descr="Professor">
            <a:extLst>
              <a:ext uri="{FF2B5EF4-FFF2-40B4-BE49-F238E27FC236}">
                <a16:creationId xmlns:a16="http://schemas.microsoft.com/office/drawing/2014/main" id="{510DB45E-E241-1E44-7144-1FFA99250B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36712" y="1993698"/>
            <a:ext cx="914400" cy="914400"/>
          </a:xfrm>
          <a:prstGeom prst="rect">
            <a:avLst/>
          </a:prstGeom>
        </p:spPr>
      </p:pic>
      <p:pic>
        <p:nvPicPr>
          <p:cNvPr id="7" name="Graphic 6" descr="Books">
            <a:extLst>
              <a:ext uri="{FF2B5EF4-FFF2-40B4-BE49-F238E27FC236}">
                <a16:creationId xmlns:a16="http://schemas.microsoft.com/office/drawing/2014/main" id="{57C31F34-2EEA-E131-97DA-7CB5AB33A3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29319" y="2002628"/>
            <a:ext cx="914400" cy="914400"/>
          </a:xfrm>
          <a:prstGeom prst="rect">
            <a:avLst/>
          </a:prstGeom>
        </p:spPr>
      </p:pic>
      <p:pic>
        <p:nvPicPr>
          <p:cNvPr id="9" name="Graphic 8" descr="Building">
            <a:extLst>
              <a:ext uri="{FF2B5EF4-FFF2-40B4-BE49-F238E27FC236}">
                <a16:creationId xmlns:a16="http://schemas.microsoft.com/office/drawing/2014/main" id="{3EF8E99A-779E-77E2-11C2-016A3B9E4EE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32398" y="2002628"/>
            <a:ext cx="914400" cy="914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4A64FF9-39E9-472C-11F5-3AE416925DE5}"/>
              </a:ext>
            </a:extLst>
          </p:cNvPr>
          <p:cNvSpPr txBox="1"/>
          <p:nvPr/>
        </p:nvSpPr>
        <p:spPr>
          <a:xfrm>
            <a:off x="2326601" y="3206133"/>
            <a:ext cx="551882" cy="461665"/>
          </a:xfrm>
          <a:prstGeom prst="rect">
            <a:avLst/>
          </a:prstGeom>
          <a:solidFill>
            <a:srgbClr val="7268F4"/>
          </a:solidFill>
        </p:spPr>
        <p:txBody>
          <a:bodyPr wrap="none" rtlCol="0">
            <a:spAutoFit/>
          </a:bodyPr>
          <a:lstStyle/>
          <a:p>
            <a:r>
              <a:rPr lang="en-US" sz="2400"/>
              <a:t>ITS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58F9E57-93BA-983A-A2E2-C00D3F432051}"/>
              </a:ext>
            </a:extLst>
          </p:cNvPr>
          <p:cNvSpPr txBox="1"/>
          <p:nvPr/>
        </p:nvSpPr>
        <p:spPr>
          <a:xfrm>
            <a:off x="2989598" y="3206133"/>
            <a:ext cx="659155" cy="461665"/>
          </a:xfrm>
          <a:prstGeom prst="rect">
            <a:avLst/>
          </a:prstGeom>
          <a:solidFill>
            <a:srgbClr val="7268F4"/>
          </a:solidFill>
        </p:spPr>
        <p:txBody>
          <a:bodyPr wrap="none" rtlCol="0">
            <a:spAutoFit/>
          </a:bodyPr>
          <a:lstStyle/>
          <a:p>
            <a:r>
              <a:rPr lang="en-US" sz="2400"/>
              <a:t>LAB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24DCDA8-325C-5C5E-3475-2C4434C6130D}"/>
              </a:ext>
            </a:extLst>
          </p:cNvPr>
          <p:cNvSpPr txBox="1"/>
          <p:nvPr/>
        </p:nvSpPr>
        <p:spPr>
          <a:xfrm>
            <a:off x="1722911" y="3206133"/>
            <a:ext cx="489236" cy="461665"/>
          </a:xfrm>
          <a:prstGeom prst="rect">
            <a:avLst/>
          </a:prstGeom>
          <a:solidFill>
            <a:srgbClr val="7268F4"/>
          </a:solidFill>
        </p:spPr>
        <p:txBody>
          <a:bodyPr wrap="none" rtlCol="0">
            <a:spAutoFit/>
          </a:bodyPr>
          <a:lstStyle/>
          <a:p>
            <a:r>
              <a:rPr lang="en-US" sz="2400"/>
              <a:t>CF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837A7DD-8D9F-2AA5-6021-A4F29782CCDD}"/>
              </a:ext>
            </a:extLst>
          </p:cNvPr>
          <p:cNvSpPr txBox="1"/>
          <p:nvPr/>
        </p:nvSpPr>
        <p:spPr>
          <a:xfrm>
            <a:off x="3754984" y="3206133"/>
            <a:ext cx="476412" cy="461665"/>
          </a:xfrm>
          <a:prstGeom prst="rect">
            <a:avLst/>
          </a:prstGeom>
          <a:solidFill>
            <a:srgbClr val="7268F4"/>
          </a:solidFill>
        </p:spPr>
        <p:txBody>
          <a:bodyPr wrap="none" rtlCol="0">
            <a:spAutoFit/>
          </a:bodyPr>
          <a:lstStyle/>
          <a:p>
            <a:r>
              <a:rPr lang="en-US" sz="2400"/>
              <a:t>SE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E6E784C-2D81-081D-7B8D-DB96FE763FE8}"/>
              </a:ext>
            </a:extLst>
          </p:cNvPr>
          <p:cNvSpPr txBox="1"/>
          <p:nvPr/>
        </p:nvSpPr>
        <p:spPr>
          <a:xfrm>
            <a:off x="5181651" y="3206133"/>
            <a:ext cx="1609736" cy="46166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/>
              <a:t>46 Subjects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67E0B76-6C71-8568-FB13-3029A573985C}"/>
              </a:ext>
            </a:extLst>
          </p:cNvPr>
          <p:cNvSpPr txBox="1"/>
          <p:nvPr/>
        </p:nvSpPr>
        <p:spPr>
          <a:xfrm>
            <a:off x="7686663" y="3206133"/>
            <a:ext cx="1760547" cy="46166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/>
              <a:t>32 Lecturers </a:t>
            </a:r>
          </a:p>
        </p:txBody>
      </p:sp>
      <p:pic>
        <p:nvPicPr>
          <p:cNvPr id="6" name="Graphic 5" descr="Clock">
            <a:extLst>
              <a:ext uri="{FF2B5EF4-FFF2-40B4-BE49-F238E27FC236}">
                <a16:creationId xmlns:a16="http://schemas.microsoft.com/office/drawing/2014/main" id="{4C208E45-2472-3B8A-8B79-1F7CAAAA58D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754984" y="4151961"/>
            <a:ext cx="914400" cy="914400"/>
          </a:xfrm>
          <a:prstGeom prst="rect">
            <a:avLst/>
          </a:prstGeom>
        </p:spPr>
      </p:pic>
      <p:pic>
        <p:nvPicPr>
          <p:cNvPr id="16" name="Graphic 15" descr="Diploma roll">
            <a:extLst>
              <a:ext uri="{FF2B5EF4-FFF2-40B4-BE49-F238E27FC236}">
                <a16:creationId xmlns:a16="http://schemas.microsoft.com/office/drawing/2014/main" id="{179CEF2C-915F-4855-4D3B-A74AEEA5AE7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229463" y="4257206"/>
            <a:ext cx="914400" cy="9144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C8E22E8-E893-6426-C604-0C349E4FB168}"/>
              </a:ext>
            </a:extLst>
          </p:cNvPr>
          <p:cNvSpPr txBox="1"/>
          <p:nvPr/>
        </p:nvSpPr>
        <p:spPr>
          <a:xfrm>
            <a:off x="2970401" y="5171606"/>
            <a:ext cx="2411429" cy="46166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/>
              <a:t>1 course: 20 slots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9590D34-BEA8-5009-0160-AFBF9FBC8DC1}"/>
              </a:ext>
            </a:extLst>
          </p:cNvPr>
          <p:cNvSpPr txBox="1"/>
          <p:nvPr/>
        </p:nvSpPr>
        <p:spPr>
          <a:xfrm>
            <a:off x="6219498" y="5171606"/>
            <a:ext cx="2934329" cy="46166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/>
              <a:t>1 slot max: 60 courses</a:t>
            </a:r>
          </a:p>
        </p:txBody>
      </p:sp>
    </p:spTree>
    <p:extLst>
      <p:ext uri="{BB962C8B-B14F-4D97-AF65-F5344CB8AC3E}">
        <p14:creationId xmlns:p14="http://schemas.microsoft.com/office/powerpoint/2010/main" val="2342552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7" grpId="0" animBg="1"/>
      <p:bldP spid="18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99252291-3E59-0BD3-97C9-B4AF74567F8A}"/>
              </a:ext>
            </a:extLst>
          </p:cNvPr>
          <p:cNvSpPr txBox="1">
            <a:spLocks/>
          </p:cNvSpPr>
          <p:nvPr/>
        </p:nvSpPr>
        <p:spPr>
          <a:xfrm>
            <a:off x="3352800" y="783919"/>
            <a:ext cx="5486400" cy="86579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5400">
                <a:solidFill>
                  <a:schemeClr val="tx1">
                    <a:lumMod val="65000"/>
                    <a:lumOff val="35000"/>
                  </a:schemeClr>
                </a:solidFill>
                <a:latin typeface="Bebas Neue" panose="020B0606020202050201" pitchFamily="34" charset="0"/>
                <a:cs typeface="Calibri"/>
              </a:rPr>
              <a:t>demo</a:t>
            </a:r>
            <a:endParaRPr lang="id-ID" sz="5400" dirty="0">
              <a:solidFill>
                <a:schemeClr val="tx1">
                  <a:lumMod val="65000"/>
                  <a:lumOff val="35000"/>
                </a:schemeClr>
              </a:solidFill>
              <a:latin typeface="Bebas Neue" panose="020B0606020202050201" pitchFamily="34" charset="0"/>
              <a:cs typeface="Calibri"/>
            </a:endParaRP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DFA3D202-ECB1-697E-976B-F2536DD98AA7}"/>
              </a:ext>
            </a:extLst>
          </p:cNvPr>
          <p:cNvSpPr txBox="1">
            <a:spLocks/>
          </p:cNvSpPr>
          <p:nvPr/>
        </p:nvSpPr>
        <p:spPr>
          <a:xfrm>
            <a:off x="8255002" y="2993813"/>
            <a:ext cx="3619500" cy="86579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5400">
                <a:solidFill>
                  <a:srgbClr val="0070C0"/>
                </a:solidFill>
                <a:latin typeface="Bebas Neue" panose="020B0606020202050201" pitchFamily="34" charset="0"/>
                <a:cs typeface="Calibri"/>
              </a:rPr>
              <a:t>mobile</a:t>
            </a:r>
            <a:endParaRPr lang="id-ID" sz="5400" dirty="0">
              <a:solidFill>
                <a:srgbClr val="0070C0"/>
              </a:solidFill>
              <a:latin typeface="Bebas Neue" panose="020B0606020202050201" pitchFamily="34" charset="0"/>
              <a:cs typeface="Calibri"/>
            </a:endParaRP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551C087E-D7E6-F211-BFFE-B7D273B5AA3B}"/>
              </a:ext>
            </a:extLst>
          </p:cNvPr>
          <p:cNvSpPr txBox="1">
            <a:spLocks/>
          </p:cNvSpPr>
          <p:nvPr/>
        </p:nvSpPr>
        <p:spPr>
          <a:xfrm>
            <a:off x="3429000" y="2996103"/>
            <a:ext cx="5486400" cy="86579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5400">
                <a:solidFill>
                  <a:srgbClr val="7030A0"/>
                </a:solidFill>
                <a:latin typeface="Bebas Neue" panose="020B0606020202050201" pitchFamily="34" charset="0"/>
                <a:cs typeface="Calibri"/>
              </a:rPr>
              <a:t>winform</a:t>
            </a:r>
            <a:endParaRPr lang="id-ID" sz="5400" dirty="0">
              <a:solidFill>
                <a:srgbClr val="7030A0"/>
              </a:solidFill>
              <a:latin typeface="Bebas Neue" panose="020B0606020202050201" pitchFamily="34" charset="0"/>
              <a:cs typeface="Calibri"/>
            </a:endParaRP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C61FB04B-91A1-65C0-5F84-D2E92CB8523E}"/>
              </a:ext>
            </a:extLst>
          </p:cNvPr>
          <p:cNvSpPr txBox="1">
            <a:spLocks/>
          </p:cNvSpPr>
          <p:nvPr/>
        </p:nvSpPr>
        <p:spPr>
          <a:xfrm>
            <a:off x="673100" y="2993812"/>
            <a:ext cx="3263900" cy="86579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5400">
                <a:solidFill>
                  <a:schemeClr val="accent1">
                    <a:lumMod val="75000"/>
                  </a:schemeClr>
                </a:solidFill>
                <a:latin typeface="Bebas Neue" panose="020B0606020202050201" pitchFamily="34" charset="0"/>
                <a:cs typeface="Calibri"/>
              </a:rPr>
              <a:t>web</a:t>
            </a:r>
            <a:endParaRPr lang="id-ID" sz="5400" dirty="0">
              <a:solidFill>
                <a:schemeClr val="accent1">
                  <a:lumMod val="75000"/>
                </a:schemeClr>
              </a:solidFill>
              <a:latin typeface="Bebas Neue" panose="020B0606020202050201" pitchFamily="34" charset="0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22395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8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86C3195C-5005-7C52-6888-0AF51C7CBD40}"/>
              </a:ext>
            </a:extLst>
          </p:cNvPr>
          <p:cNvSpPr txBox="1">
            <a:spLocks/>
          </p:cNvSpPr>
          <p:nvPr/>
        </p:nvSpPr>
        <p:spPr>
          <a:xfrm>
            <a:off x="3352800" y="542619"/>
            <a:ext cx="5486400" cy="86579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5400">
                <a:solidFill>
                  <a:schemeClr val="tx1">
                    <a:lumMod val="65000"/>
                    <a:lumOff val="35000"/>
                  </a:schemeClr>
                </a:solidFill>
                <a:latin typeface="Bebas Neue" panose="020B0606020202050201" pitchFamily="34" charset="0"/>
                <a:cs typeface="Calibri"/>
              </a:rPr>
              <a:t>CORE FLOW &amp; solution</a:t>
            </a:r>
            <a:endParaRPr lang="id-ID" sz="5400" dirty="0">
              <a:solidFill>
                <a:schemeClr val="tx1">
                  <a:lumMod val="65000"/>
                  <a:lumOff val="35000"/>
                </a:schemeClr>
              </a:solidFill>
              <a:latin typeface="Bebas Neue" panose="020B0606020202050201" pitchFamily="34" charset="0"/>
              <a:cs typeface="Calibri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A158E415-26CA-74E6-F167-C13C34B989D3}"/>
              </a:ext>
            </a:extLst>
          </p:cNvPr>
          <p:cNvSpPr/>
          <p:nvPr/>
        </p:nvSpPr>
        <p:spPr>
          <a:xfrm>
            <a:off x="176839" y="4137321"/>
            <a:ext cx="11832463" cy="1041400"/>
          </a:xfrm>
          <a:prstGeom prst="rect">
            <a:avLst/>
          </a:prstGeom>
          <a:solidFill>
            <a:srgbClr val="F8F8F8"/>
          </a:solidFill>
        </p:spPr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8D141800-E4A0-5BBB-A28E-AD1BAAEA1513}"/>
              </a:ext>
            </a:extLst>
          </p:cNvPr>
          <p:cNvSpPr/>
          <p:nvPr/>
        </p:nvSpPr>
        <p:spPr>
          <a:xfrm>
            <a:off x="176839" y="4228169"/>
            <a:ext cx="2149255" cy="859702"/>
          </a:xfrm>
          <a:custGeom>
            <a:avLst/>
            <a:gdLst>
              <a:gd name="connsiteX0" fmla="*/ 0 w 2149255"/>
              <a:gd name="connsiteY0" fmla="*/ 0 h 859702"/>
              <a:gd name="connsiteX1" fmla="*/ 1719404 w 2149255"/>
              <a:gd name="connsiteY1" fmla="*/ 0 h 859702"/>
              <a:gd name="connsiteX2" fmla="*/ 2149255 w 2149255"/>
              <a:gd name="connsiteY2" fmla="*/ 429851 h 859702"/>
              <a:gd name="connsiteX3" fmla="*/ 1719404 w 2149255"/>
              <a:gd name="connsiteY3" fmla="*/ 859702 h 859702"/>
              <a:gd name="connsiteX4" fmla="*/ 0 w 2149255"/>
              <a:gd name="connsiteY4" fmla="*/ 859702 h 859702"/>
              <a:gd name="connsiteX5" fmla="*/ 429851 w 2149255"/>
              <a:gd name="connsiteY5" fmla="*/ 429851 h 859702"/>
              <a:gd name="connsiteX6" fmla="*/ 0 w 2149255"/>
              <a:gd name="connsiteY6" fmla="*/ 0 h 859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49255" h="859702">
                <a:moveTo>
                  <a:pt x="0" y="0"/>
                </a:moveTo>
                <a:lnTo>
                  <a:pt x="1719404" y="0"/>
                </a:lnTo>
                <a:lnTo>
                  <a:pt x="2149255" y="429851"/>
                </a:lnTo>
                <a:lnTo>
                  <a:pt x="1719404" y="859702"/>
                </a:lnTo>
                <a:lnTo>
                  <a:pt x="0" y="859702"/>
                </a:lnTo>
                <a:lnTo>
                  <a:pt x="429851" y="429851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3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17862" tIns="29337" rIns="459188" bIns="29337" numCol="1" spcCol="1270" anchor="ctr" anchorCtr="0">
            <a:noAutofit/>
          </a:bodyPr>
          <a:lstStyle/>
          <a:p>
            <a:pPr marL="0" lvl="0" indent="0"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200" kern="1200">
                <a:solidFill>
                  <a:schemeClr val="tx1"/>
                </a:solidFill>
              </a:rPr>
              <a:t>New</a:t>
            </a:r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B5B73B70-8269-D304-84C3-5C4CBA1FD79F}"/>
              </a:ext>
            </a:extLst>
          </p:cNvPr>
          <p:cNvSpPr/>
          <p:nvPr/>
        </p:nvSpPr>
        <p:spPr>
          <a:xfrm>
            <a:off x="2116946" y="4228169"/>
            <a:ext cx="2149255" cy="859702"/>
          </a:xfrm>
          <a:custGeom>
            <a:avLst/>
            <a:gdLst>
              <a:gd name="connsiteX0" fmla="*/ 0 w 2149255"/>
              <a:gd name="connsiteY0" fmla="*/ 0 h 859702"/>
              <a:gd name="connsiteX1" fmla="*/ 1719404 w 2149255"/>
              <a:gd name="connsiteY1" fmla="*/ 0 h 859702"/>
              <a:gd name="connsiteX2" fmla="*/ 2149255 w 2149255"/>
              <a:gd name="connsiteY2" fmla="*/ 429851 h 859702"/>
              <a:gd name="connsiteX3" fmla="*/ 1719404 w 2149255"/>
              <a:gd name="connsiteY3" fmla="*/ 859702 h 859702"/>
              <a:gd name="connsiteX4" fmla="*/ 0 w 2149255"/>
              <a:gd name="connsiteY4" fmla="*/ 859702 h 859702"/>
              <a:gd name="connsiteX5" fmla="*/ 429851 w 2149255"/>
              <a:gd name="connsiteY5" fmla="*/ 429851 h 859702"/>
              <a:gd name="connsiteX6" fmla="*/ 0 w 2149255"/>
              <a:gd name="connsiteY6" fmla="*/ 0 h 859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49255" h="859702">
                <a:moveTo>
                  <a:pt x="0" y="0"/>
                </a:moveTo>
                <a:lnTo>
                  <a:pt x="1719404" y="0"/>
                </a:lnTo>
                <a:lnTo>
                  <a:pt x="2149255" y="429851"/>
                </a:lnTo>
                <a:lnTo>
                  <a:pt x="1719404" y="859702"/>
                </a:lnTo>
                <a:lnTo>
                  <a:pt x="0" y="859702"/>
                </a:lnTo>
                <a:lnTo>
                  <a:pt x="429851" y="429851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3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17862" tIns="29337" rIns="459188" bIns="29337" numCol="1" spcCol="1270" anchor="ctr" anchorCtr="0">
            <a:noAutofit/>
          </a:bodyPr>
          <a:lstStyle/>
          <a:p>
            <a:pPr marL="0" lvl="0" indent="0"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200" kern="1200">
                <a:solidFill>
                  <a:schemeClr val="tx1"/>
                </a:solidFill>
              </a:rPr>
              <a:t>Voting</a:t>
            </a:r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819EE543-9587-D6BA-73DD-9EA1C4EA6E27}"/>
              </a:ext>
            </a:extLst>
          </p:cNvPr>
          <p:cNvSpPr/>
          <p:nvPr/>
        </p:nvSpPr>
        <p:spPr>
          <a:xfrm>
            <a:off x="4063846" y="4241985"/>
            <a:ext cx="2149255" cy="859702"/>
          </a:xfrm>
          <a:custGeom>
            <a:avLst/>
            <a:gdLst>
              <a:gd name="connsiteX0" fmla="*/ 0 w 2149255"/>
              <a:gd name="connsiteY0" fmla="*/ 0 h 859702"/>
              <a:gd name="connsiteX1" fmla="*/ 1719404 w 2149255"/>
              <a:gd name="connsiteY1" fmla="*/ 0 h 859702"/>
              <a:gd name="connsiteX2" fmla="*/ 2149255 w 2149255"/>
              <a:gd name="connsiteY2" fmla="*/ 429851 h 859702"/>
              <a:gd name="connsiteX3" fmla="*/ 1719404 w 2149255"/>
              <a:gd name="connsiteY3" fmla="*/ 859702 h 859702"/>
              <a:gd name="connsiteX4" fmla="*/ 0 w 2149255"/>
              <a:gd name="connsiteY4" fmla="*/ 859702 h 859702"/>
              <a:gd name="connsiteX5" fmla="*/ 429851 w 2149255"/>
              <a:gd name="connsiteY5" fmla="*/ 429851 h 859702"/>
              <a:gd name="connsiteX6" fmla="*/ 0 w 2149255"/>
              <a:gd name="connsiteY6" fmla="*/ 0 h 859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49255" h="859702">
                <a:moveTo>
                  <a:pt x="0" y="0"/>
                </a:moveTo>
                <a:lnTo>
                  <a:pt x="1719404" y="0"/>
                </a:lnTo>
                <a:lnTo>
                  <a:pt x="2149255" y="429851"/>
                </a:lnTo>
                <a:lnTo>
                  <a:pt x="1719404" y="859702"/>
                </a:lnTo>
                <a:lnTo>
                  <a:pt x="0" y="859702"/>
                </a:lnTo>
                <a:lnTo>
                  <a:pt x="429851" y="429851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3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17862" tIns="29337" rIns="459188" bIns="29337" numCol="1" spcCol="1270" anchor="ctr" anchorCtr="0">
            <a:noAutofit/>
          </a:bodyPr>
          <a:lstStyle/>
          <a:p>
            <a:pPr marL="0" lvl="0" indent="0"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200" kern="1200">
                <a:solidFill>
                  <a:schemeClr val="tx1"/>
                </a:solidFill>
              </a:rPr>
              <a:t>Evaluating</a:t>
            </a:r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237AF040-3B14-41A0-CAC9-AE3C8DBFE73E}"/>
              </a:ext>
            </a:extLst>
          </p:cNvPr>
          <p:cNvSpPr/>
          <p:nvPr/>
        </p:nvSpPr>
        <p:spPr>
          <a:xfrm>
            <a:off x="5985607" y="4215472"/>
            <a:ext cx="2149255" cy="859702"/>
          </a:xfrm>
          <a:custGeom>
            <a:avLst/>
            <a:gdLst>
              <a:gd name="connsiteX0" fmla="*/ 0 w 2149255"/>
              <a:gd name="connsiteY0" fmla="*/ 0 h 859702"/>
              <a:gd name="connsiteX1" fmla="*/ 1719404 w 2149255"/>
              <a:gd name="connsiteY1" fmla="*/ 0 h 859702"/>
              <a:gd name="connsiteX2" fmla="*/ 2149255 w 2149255"/>
              <a:gd name="connsiteY2" fmla="*/ 429851 h 859702"/>
              <a:gd name="connsiteX3" fmla="*/ 1719404 w 2149255"/>
              <a:gd name="connsiteY3" fmla="*/ 859702 h 859702"/>
              <a:gd name="connsiteX4" fmla="*/ 0 w 2149255"/>
              <a:gd name="connsiteY4" fmla="*/ 859702 h 859702"/>
              <a:gd name="connsiteX5" fmla="*/ 429851 w 2149255"/>
              <a:gd name="connsiteY5" fmla="*/ 429851 h 859702"/>
              <a:gd name="connsiteX6" fmla="*/ 0 w 2149255"/>
              <a:gd name="connsiteY6" fmla="*/ 0 h 859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49255" h="859702">
                <a:moveTo>
                  <a:pt x="0" y="0"/>
                </a:moveTo>
                <a:lnTo>
                  <a:pt x="1719404" y="0"/>
                </a:lnTo>
                <a:lnTo>
                  <a:pt x="2149255" y="429851"/>
                </a:lnTo>
                <a:lnTo>
                  <a:pt x="1719404" y="859702"/>
                </a:lnTo>
                <a:lnTo>
                  <a:pt x="0" y="859702"/>
                </a:lnTo>
                <a:lnTo>
                  <a:pt x="429851" y="429851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3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17862" tIns="29337" rIns="459188" bIns="29337" numCol="1" spcCol="1270" anchor="ctr" anchorCtr="0">
            <a:noAutofit/>
          </a:bodyPr>
          <a:lstStyle/>
          <a:p>
            <a:pPr marL="0" lvl="0" indent="0"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200" kern="1200">
                <a:solidFill>
                  <a:schemeClr val="tx1"/>
                </a:solidFill>
              </a:rPr>
              <a:t>Blocked</a:t>
            </a:r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B5229C77-F3A7-9602-7C56-FAECC9D2C0DF}"/>
              </a:ext>
            </a:extLst>
          </p:cNvPr>
          <p:cNvSpPr/>
          <p:nvPr/>
        </p:nvSpPr>
        <p:spPr>
          <a:xfrm>
            <a:off x="7919938" y="4218644"/>
            <a:ext cx="2149255" cy="859702"/>
          </a:xfrm>
          <a:custGeom>
            <a:avLst/>
            <a:gdLst>
              <a:gd name="connsiteX0" fmla="*/ 0 w 2149255"/>
              <a:gd name="connsiteY0" fmla="*/ 0 h 859702"/>
              <a:gd name="connsiteX1" fmla="*/ 1719404 w 2149255"/>
              <a:gd name="connsiteY1" fmla="*/ 0 h 859702"/>
              <a:gd name="connsiteX2" fmla="*/ 2149255 w 2149255"/>
              <a:gd name="connsiteY2" fmla="*/ 429851 h 859702"/>
              <a:gd name="connsiteX3" fmla="*/ 1719404 w 2149255"/>
              <a:gd name="connsiteY3" fmla="*/ 859702 h 859702"/>
              <a:gd name="connsiteX4" fmla="*/ 0 w 2149255"/>
              <a:gd name="connsiteY4" fmla="*/ 859702 h 859702"/>
              <a:gd name="connsiteX5" fmla="*/ 429851 w 2149255"/>
              <a:gd name="connsiteY5" fmla="*/ 429851 h 859702"/>
              <a:gd name="connsiteX6" fmla="*/ 0 w 2149255"/>
              <a:gd name="connsiteY6" fmla="*/ 0 h 859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49255" h="859702">
                <a:moveTo>
                  <a:pt x="0" y="0"/>
                </a:moveTo>
                <a:lnTo>
                  <a:pt x="1719404" y="0"/>
                </a:lnTo>
                <a:lnTo>
                  <a:pt x="2149255" y="429851"/>
                </a:lnTo>
                <a:lnTo>
                  <a:pt x="1719404" y="859702"/>
                </a:lnTo>
                <a:lnTo>
                  <a:pt x="0" y="859702"/>
                </a:lnTo>
                <a:lnTo>
                  <a:pt x="429851" y="429851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3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17862" tIns="29337" rIns="459188" bIns="29337" numCol="1" spcCol="1270" anchor="ctr" anchorCtr="0">
            <a:noAutofit/>
          </a:bodyPr>
          <a:lstStyle/>
          <a:p>
            <a:pPr marL="0" lvl="0" indent="0"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200" kern="1200">
                <a:solidFill>
                  <a:schemeClr val="tx1"/>
                </a:solidFill>
              </a:rPr>
              <a:t>Adjusting</a:t>
            </a:r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AABA04A1-F0BE-BC18-88D3-BD77BDC4B727}"/>
              </a:ext>
            </a:extLst>
          </p:cNvPr>
          <p:cNvSpPr/>
          <p:nvPr/>
        </p:nvSpPr>
        <p:spPr>
          <a:xfrm>
            <a:off x="9854268" y="4218644"/>
            <a:ext cx="2149255" cy="859702"/>
          </a:xfrm>
          <a:custGeom>
            <a:avLst/>
            <a:gdLst>
              <a:gd name="connsiteX0" fmla="*/ 0 w 2149255"/>
              <a:gd name="connsiteY0" fmla="*/ 0 h 859702"/>
              <a:gd name="connsiteX1" fmla="*/ 1719404 w 2149255"/>
              <a:gd name="connsiteY1" fmla="*/ 0 h 859702"/>
              <a:gd name="connsiteX2" fmla="*/ 2149255 w 2149255"/>
              <a:gd name="connsiteY2" fmla="*/ 429851 h 859702"/>
              <a:gd name="connsiteX3" fmla="*/ 1719404 w 2149255"/>
              <a:gd name="connsiteY3" fmla="*/ 859702 h 859702"/>
              <a:gd name="connsiteX4" fmla="*/ 0 w 2149255"/>
              <a:gd name="connsiteY4" fmla="*/ 859702 h 859702"/>
              <a:gd name="connsiteX5" fmla="*/ 429851 w 2149255"/>
              <a:gd name="connsiteY5" fmla="*/ 429851 h 859702"/>
              <a:gd name="connsiteX6" fmla="*/ 0 w 2149255"/>
              <a:gd name="connsiteY6" fmla="*/ 0 h 859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49255" h="859702">
                <a:moveTo>
                  <a:pt x="0" y="0"/>
                </a:moveTo>
                <a:lnTo>
                  <a:pt x="1719404" y="0"/>
                </a:lnTo>
                <a:lnTo>
                  <a:pt x="2149255" y="429851"/>
                </a:lnTo>
                <a:lnTo>
                  <a:pt x="1719404" y="859702"/>
                </a:lnTo>
                <a:lnTo>
                  <a:pt x="0" y="859702"/>
                </a:lnTo>
                <a:lnTo>
                  <a:pt x="429851" y="429851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3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17862" tIns="29337" rIns="459188" bIns="29337" numCol="1" spcCol="1270" anchor="ctr" anchorCtr="0">
            <a:noAutofit/>
          </a:bodyPr>
          <a:lstStyle/>
          <a:p>
            <a:pPr marL="0" lvl="0" indent="0"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200" kern="1200">
                <a:solidFill>
                  <a:schemeClr val="tx1"/>
                </a:solidFill>
              </a:rPr>
              <a:t>Public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B7AEF3E3-33BB-C693-47E6-470F08A3C9CF}"/>
              </a:ext>
            </a:extLst>
          </p:cNvPr>
          <p:cNvGrpSpPr/>
          <p:nvPr/>
        </p:nvGrpSpPr>
        <p:grpSpPr>
          <a:xfrm>
            <a:off x="3857731" y="1460478"/>
            <a:ext cx="2487087" cy="2727157"/>
            <a:chOff x="3857731" y="1460478"/>
            <a:chExt cx="2487087" cy="2727157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1EA78B7-BDEE-1D6A-D9D7-209942A1E819}"/>
                </a:ext>
              </a:extLst>
            </p:cNvPr>
            <p:cNvSpPr txBox="1"/>
            <p:nvPr/>
          </p:nvSpPr>
          <p:spPr>
            <a:xfrm>
              <a:off x="3857731" y="3818303"/>
              <a:ext cx="24870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Bahnschrift SemiBold" panose="020B0502040204020203" pitchFamily="34" charset="0"/>
                </a:rPr>
                <a:t>Department Manager</a:t>
              </a: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6DCE1C54-0F5F-C8CF-507B-BF1E1052D2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41278" y1="89950" x2="44214" y2="89950"/>
                          <a14:foregroundMark x1="63875" y1="89369" x2="67185" y2="89826"/>
                          <a14:foregroundMark x1="58204" y1="88586" x2="61177" y2="88996"/>
                          <a14:foregroundMark x1="62694" y1="89578" x2="63385" y2="89578"/>
                          <a14:backgroundMark x1="61485" y1="89082" x2="62694" y2="89206"/>
                          <a14:backgroundMark x1="61485" y1="88710" x2="62694" y2="88958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122380" y="1460478"/>
              <a:ext cx="1909193" cy="2567109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D19B9BCF-3F21-120F-46CF-273882FD3B57}"/>
              </a:ext>
            </a:extLst>
          </p:cNvPr>
          <p:cNvGrpSpPr/>
          <p:nvPr/>
        </p:nvGrpSpPr>
        <p:grpSpPr>
          <a:xfrm>
            <a:off x="810406" y="1523159"/>
            <a:ext cx="1092570" cy="2664476"/>
            <a:chOff x="810406" y="1523159"/>
            <a:chExt cx="1092570" cy="2664476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720298B-9304-34F9-CD33-5D924CCEE453}"/>
                </a:ext>
              </a:extLst>
            </p:cNvPr>
            <p:cNvSpPr txBox="1"/>
            <p:nvPr/>
          </p:nvSpPr>
          <p:spPr>
            <a:xfrm>
              <a:off x="810406" y="3818303"/>
              <a:ext cx="10925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Bahnschrift SemiBold" panose="020B0502040204020203" pitchFamily="34" charset="0"/>
                </a:rPr>
                <a:t>Admin</a:t>
              </a:r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E7C415B0-89BA-3E46-9536-6A841143A87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6359" b="97138" l="9948" r="89529">
                          <a14:foregroundMark x1="34031" y1="6677" x2="41361" y2="17329"/>
                          <a14:foregroundMark x1="41361" y1="32432" x2="41361" y2="32432"/>
                          <a14:foregroundMark x1="48168" y1="23688" x2="48168" y2="23688"/>
                          <a14:foregroundMark x1="47644" y1="35930" x2="47644" y2="35930"/>
                          <a14:foregroundMark x1="39791" y1="32909" x2="43979" y2="44197"/>
                          <a14:foregroundMark x1="69110" y1="33068" x2="67016" y2="49126"/>
                          <a14:foregroundMark x1="31937" y1="27981" x2="24607" y2="47218"/>
                          <a14:foregroundMark x1="24607" y1="47218" x2="25654" y2="47536"/>
                          <a14:foregroundMark x1="15183" y1="94436" x2="42932" y2="90461"/>
                          <a14:foregroundMark x1="54450" y1="97138" x2="67016" y2="95072"/>
                          <a14:foregroundMark x1="84817" y1="34499" x2="84293" y2="41335"/>
                          <a14:foregroundMark x1="26178" y1="30843" x2="20942" y2="40382"/>
                          <a14:foregroundMark x1="25654" y1="32591" x2="23037" y2="43084"/>
                          <a14:foregroundMark x1="21466" y1="44515" x2="26178" y2="51987"/>
                          <a14:foregroundMark x1="45550" y1="52941" x2="48168" y2="56121"/>
                          <a14:foregroundMark x1="42932" y1="16057" x2="47120" y2="7154"/>
                          <a14:foregroundMark x1="25131" y1="10334" x2="64921" y2="7949"/>
                          <a14:foregroundMark x1="69634" y1="10493" x2="71204" y2="12719"/>
                          <a14:foregroundMark x1="52356" y1="19714" x2="57592" y2="22576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98879" y="1523159"/>
              <a:ext cx="696936" cy="2295144"/>
            </a:xfrm>
            <a:prstGeom prst="rect">
              <a:avLst/>
            </a:prstGeom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A64051C-69EF-1269-7DD5-8FA699FF2D11}"/>
              </a:ext>
            </a:extLst>
          </p:cNvPr>
          <p:cNvGrpSpPr/>
          <p:nvPr/>
        </p:nvGrpSpPr>
        <p:grpSpPr>
          <a:xfrm>
            <a:off x="10390013" y="1538518"/>
            <a:ext cx="1092570" cy="2664476"/>
            <a:chOff x="810406" y="1523159"/>
            <a:chExt cx="1092570" cy="2664476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9EBBE84-7E31-EEC7-F398-7738EF1DF7C4}"/>
                </a:ext>
              </a:extLst>
            </p:cNvPr>
            <p:cNvSpPr txBox="1"/>
            <p:nvPr/>
          </p:nvSpPr>
          <p:spPr>
            <a:xfrm>
              <a:off x="810406" y="3818303"/>
              <a:ext cx="10925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Bahnschrift SemiBold" panose="020B0502040204020203" pitchFamily="34" charset="0"/>
                </a:rPr>
                <a:t>Admin</a:t>
              </a:r>
            </a:p>
          </p:txBody>
        </p: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3AC5B740-5D5B-35A4-7AEF-476285CDD49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6359" b="97138" l="9948" r="89529">
                          <a14:foregroundMark x1="34031" y1="6677" x2="41361" y2="17329"/>
                          <a14:foregroundMark x1="41361" y1="32432" x2="41361" y2="32432"/>
                          <a14:foregroundMark x1="48168" y1="23688" x2="48168" y2="23688"/>
                          <a14:foregroundMark x1="47644" y1="35930" x2="47644" y2="35930"/>
                          <a14:foregroundMark x1="39791" y1="32909" x2="43979" y2="44197"/>
                          <a14:foregroundMark x1="69110" y1="33068" x2="67016" y2="49126"/>
                          <a14:foregroundMark x1="31937" y1="27981" x2="24607" y2="47218"/>
                          <a14:foregroundMark x1="24607" y1="47218" x2="25654" y2="47536"/>
                          <a14:foregroundMark x1="15183" y1="94436" x2="42932" y2="90461"/>
                          <a14:foregroundMark x1="54450" y1="97138" x2="67016" y2="95072"/>
                          <a14:foregroundMark x1="84817" y1="34499" x2="84293" y2="41335"/>
                          <a14:foregroundMark x1="26178" y1="30843" x2="20942" y2="40382"/>
                          <a14:foregroundMark x1="25654" y1="32591" x2="23037" y2="43084"/>
                          <a14:foregroundMark x1="21466" y1="44515" x2="26178" y2="51987"/>
                          <a14:foregroundMark x1="45550" y1="52941" x2="48168" y2="56121"/>
                          <a14:foregroundMark x1="42932" y1="16057" x2="47120" y2="7154"/>
                          <a14:foregroundMark x1="25131" y1="10334" x2="64921" y2="7949"/>
                          <a14:foregroundMark x1="69634" y1="10493" x2="71204" y2="12719"/>
                          <a14:foregroundMark x1="52356" y1="19714" x2="57592" y2="22576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98879" y="1523159"/>
              <a:ext cx="696936" cy="2295144"/>
            </a:xfrm>
            <a:prstGeom prst="rect">
              <a:avLst/>
            </a:prstGeom>
          </p:spPr>
        </p:pic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D5368FC-E2A2-2E5E-8B7F-BD10C58D879C}"/>
              </a:ext>
            </a:extLst>
          </p:cNvPr>
          <p:cNvGrpSpPr/>
          <p:nvPr/>
        </p:nvGrpSpPr>
        <p:grpSpPr>
          <a:xfrm>
            <a:off x="6563506" y="1538518"/>
            <a:ext cx="1092570" cy="2664476"/>
            <a:chOff x="810406" y="1523159"/>
            <a:chExt cx="1092570" cy="2664476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B034F14-7D6E-7B41-48EF-71D142C34645}"/>
                </a:ext>
              </a:extLst>
            </p:cNvPr>
            <p:cNvSpPr txBox="1"/>
            <p:nvPr/>
          </p:nvSpPr>
          <p:spPr>
            <a:xfrm>
              <a:off x="810406" y="3818303"/>
              <a:ext cx="10925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>
                  <a:latin typeface="Bahnschrift SemiBold" panose="020B0502040204020203" pitchFamily="34" charset="0"/>
                </a:rPr>
                <a:t>Admin</a:t>
              </a:r>
              <a:endParaRPr lang="en-US" b="1" dirty="0">
                <a:latin typeface="Bahnschrift SemiBold" panose="020B0502040204020203" pitchFamily="34" charset="0"/>
              </a:endParaRPr>
            </a:p>
          </p:txBody>
        </p: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459F7998-3CD4-2C6D-A528-BC21637226C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6359" b="97138" l="9948" r="89529">
                          <a14:foregroundMark x1="34031" y1="6677" x2="41361" y2="17329"/>
                          <a14:foregroundMark x1="41361" y1="32432" x2="41361" y2="32432"/>
                          <a14:foregroundMark x1="48168" y1="23688" x2="48168" y2="23688"/>
                          <a14:foregroundMark x1="47644" y1="35930" x2="47644" y2="35930"/>
                          <a14:foregroundMark x1="39791" y1="32909" x2="43979" y2="44197"/>
                          <a14:foregroundMark x1="69110" y1="33068" x2="67016" y2="49126"/>
                          <a14:foregroundMark x1="31937" y1="27981" x2="24607" y2="47218"/>
                          <a14:foregroundMark x1="24607" y1="47218" x2="25654" y2="47536"/>
                          <a14:foregroundMark x1="15183" y1="94436" x2="42932" y2="90461"/>
                          <a14:foregroundMark x1="54450" y1="97138" x2="67016" y2="95072"/>
                          <a14:foregroundMark x1="84817" y1="34499" x2="84293" y2="41335"/>
                          <a14:foregroundMark x1="26178" y1="30843" x2="20942" y2="40382"/>
                          <a14:foregroundMark x1="25654" y1="32591" x2="23037" y2="43084"/>
                          <a14:foregroundMark x1="21466" y1="44515" x2="26178" y2="51987"/>
                          <a14:foregroundMark x1="45550" y1="52941" x2="48168" y2="56121"/>
                          <a14:foregroundMark x1="42932" y1="16057" x2="47120" y2="7154"/>
                          <a14:foregroundMark x1="25131" y1="10334" x2="64921" y2="7949"/>
                          <a14:foregroundMark x1="69634" y1="10493" x2="71204" y2="12719"/>
                          <a14:foregroundMark x1="52356" y1="19714" x2="57592" y2="22576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98879" y="1523159"/>
              <a:ext cx="696936" cy="2295144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E466A16-6ABE-36AB-EC41-EDD7444CBE33}"/>
              </a:ext>
            </a:extLst>
          </p:cNvPr>
          <p:cNvGrpSpPr/>
          <p:nvPr/>
        </p:nvGrpSpPr>
        <p:grpSpPr>
          <a:xfrm>
            <a:off x="1871185" y="1353066"/>
            <a:ext cx="2558356" cy="2836327"/>
            <a:chOff x="1871185" y="1353066"/>
            <a:chExt cx="2558356" cy="2836327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D85D6935-BFA1-43D1-23C9-A5DF499E494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>
                          <a14:foregroundMark x1="70875" y1="36625" x2="88750" y2="2287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71185" y="1353066"/>
              <a:ext cx="2558356" cy="27321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B0588F0-6112-77E9-0FBB-8D9CE8834ED4}"/>
                </a:ext>
              </a:extLst>
            </p:cNvPr>
            <p:cNvSpPr txBox="1"/>
            <p:nvPr/>
          </p:nvSpPr>
          <p:spPr>
            <a:xfrm>
              <a:off x="2536543" y="3820061"/>
              <a:ext cx="11769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Bahnschrift SemiBold" panose="020B0502040204020203" pitchFamily="34" charset="0"/>
                </a:rPr>
                <a:t>Lecturer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0B712E2-D661-44EA-F119-BA321F6823F9}"/>
              </a:ext>
            </a:extLst>
          </p:cNvPr>
          <p:cNvGrpSpPr/>
          <p:nvPr/>
        </p:nvGrpSpPr>
        <p:grpSpPr>
          <a:xfrm>
            <a:off x="7708350" y="1460478"/>
            <a:ext cx="2367937" cy="2727157"/>
            <a:chOff x="3977361" y="1460478"/>
            <a:chExt cx="2367937" cy="2727157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260DE3A2-95D4-EFF3-0170-18CF864C51EA}"/>
                </a:ext>
              </a:extLst>
            </p:cNvPr>
            <p:cNvSpPr txBox="1"/>
            <p:nvPr/>
          </p:nvSpPr>
          <p:spPr>
            <a:xfrm>
              <a:off x="3977361" y="3818303"/>
              <a:ext cx="23679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Bahnschrift SemiBold" panose="020B0502040204020203" pitchFamily="34" charset="0"/>
                </a:rPr>
                <a:t>Department Manager</a:t>
              </a:r>
            </a:p>
          </p:txBody>
        </p:sp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ECE49A07-DED4-CBBE-A52D-67246D10834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41278" y1="89950" x2="44214" y2="89950"/>
                          <a14:foregroundMark x1="63875" y1="89369" x2="67185" y2="89826"/>
                          <a14:foregroundMark x1="58204" y1="88586" x2="61177" y2="88996"/>
                          <a14:foregroundMark x1="62694" y1="89578" x2="63385" y2="89578"/>
                          <a14:backgroundMark x1="61485" y1="89082" x2="62694" y2="89206"/>
                          <a14:backgroundMark x1="61485" y1="88710" x2="62694" y2="88958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122380" y="1460478"/>
              <a:ext cx="1909193" cy="256710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58793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1" dur="2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94CF0F"/>
                                      </p:to>
                                    </p:animClr>
                                    <p:set>
                                      <p:cBhvr>
                                        <p:cTn id="42" dur="2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3" dur="2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2" dur="2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94CF0F"/>
                                      </p:to>
                                    </p:animClr>
                                    <p:set>
                                      <p:cBhvr>
                                        <p:cTn id="53" dur="2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4" dur="2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3" dur="2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94CF0F"/>
                                      </p:to>
                                    </p:animClr>
                                    <p:set>
                                      <p:cBhvr>
                                        <p:cTn id="64" dur="2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5" dur="2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4" dur="2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94CF0F"/>
                                      </p:to>
                                    </p:animClr>
                                    <p:set>
                                      <p:cBhvr>
                                        <p:cTn id="75" dur="2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6" dur="2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5" dur="2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94CF0F"/>
                                      </p:to>
                                    </p:animClr>
                                    <p:set>
                                      <p:cBhvr>
                                        <p:cTn id="86" dur="2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7" dur="2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6" dur="2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94CF0F"/>
                                      </p:to>
                                    </p:animClr>
                                    <p:set>
                                      <p:cBhvr>
                                        <p:cTn id="97" dur="2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8" dur="2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B788ED-7F2F-060B-80B2-F3035812C7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92523" y="1346548"/>
            <a:ext cx="9080581" cy="5338031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en-US" sz="2000">
                <a:solidFill>
                  <a:schemeClr val="tx1"/>
                </a:solidFill>
              </a:rPr>
              <a:t>List lecturers in semester</a:t>
            </a:r>
          </a:p>
          <a:p>
            <a:pPr>
              <a:lnSpc>
                <a:spcPct val="120000"/>
              </a:lnSpc>
            </a:pPr>
            <a:r>
              <a:rPr lang="en-US" sz="2000">
                <a:solidFill>
                  <a:schemeClr val="tx1"/>
                </a:solidFill>
              </a:rPr>
              <a:t>List courses in semester</a:t>
            </a:r>
          </a:p>
          <a:p>
            <a:pPr>
              <a:lnSpc>
                <a:spcPct val="120000"/>
              </a:lnSpc>
            </a:pPr>
            <a:r>
              <a:rPr lang="en-US" sz="2000">
                <a:solidFill>
                  <a:schemeClr val="tx1"/>
                </a:solidFill>
              </a:rPr>
              <a:t>List slot types in semester</a:t>
            </a:r>
          </a:p>
          <a:p>
            <a:pPr>
              <a:lnSpc>
                <a:spcPct val="120000"/>
              </a:lnSpc>
            </a:pPr>
            <a:r>
              <a:rPr lang="en-US" sz="2000">
                <a:solidFill>
                  <a:schemeClr val="tx1"/>
                </a:solidFill>
              </a:rPr>
              <a:t>Config of department manager in semester:</a:t>
            </a:r>
          </a:p>
          <a:p>
            <a:pPr lvl="1">
              <a:lnSpc>
                <a:spcPct val="120000"/>
              </a:lnSpc>
            </a:pPr>
            <a:r>
              <a:rPr lang="en-US" sz="1600">
                <a:solidFill>
                  <a:schemeClr val="tx1"/>
                </a:solidFill>
              </a:rPr>
              <a:t>With lecturer and subjects</a:t>
            </a:r>
          </a:p>
          <a:p>
            <a:pPr lvl="1">
              <a:lnSpc>
                <a:spcPct val="120000"/>
              </a:lnSpc>
            </a:pPr>
            <a:r>
              <a:rPr lang="en-US" sz="1600">
                <a:solidFill>
                  <a:schemeClr val="tx1"/>
                </a:solidFill>
              </a:rPr>
              <a:t>With lecturers and slots</a:t>
            </a:r>
          </a:p>
          <a:p>
            <a:pPr lvl="1">
              <a:lnSpc>
                <a:spcPct val="120000"/>
              </a:lnSpc>
            </a:pPr>
            <a:r>
              <a:rPr lang="en-US" sz="1600">
                <a:solidFill>
                  <a:schemeClr val="tx1"/>
                </a:solidFill>
              </a:rPr>
              <a:t>With hard assign courses (pick a course with a slot and lecturer in schedule)</a:t>
            </a:r>
          </a:p>
          <a:p>
            <a:pPr lvl="1">
              <a:lnSpc>
                <a:spcPct val="120000"/>
              </a:lnSpc>
            </a:pPr>
            <a:r>
              <a:rPr lang="en-US" sz="1600">
                <a:solidFill>
                  <a:schemeClr val="tx1"/>
                </a:solidFill>
              </a:rPr>
              <a:t>Group priority lecturer’s course</a:t>
            </a:r>
          </a:p>
          <a:p>
            <a:pPr>
              <a:lnSpc>
                <a:spcPct val="120000"/>
              </a:lnSpc>
            </a:pPr>
            <a:r>
              <a:rPr lang="en-US" sz="2000">
                <a:solidFill>
                  <a:schemeClr val="tx1"/>
                </a:solidFill>
              </a:rPr>
              <a:t>Config of lecturer in semester:</a:t>
            </a:r>
          </a:p>
          <a:p>
            <a:pPr lvl="1">
              <a:lnSpc>
                <a:spcPct val="120000"/>
              </a:lnSpc>
            </a:pPr>
            <a:r>
              <a:rPr lang="en-US" sz="1600">
                <a:solidFill>
                  <a:schemeClr val="tx1"/>
                </a:solidFill>
              </a:rPr>
              <a:t>With subjects</a:t>
            </a:r>
          </a:p>
          <a:p>
            <a:pPr lvl="1">
              <a:lnSpc>
                <a:spcPct val="120000"/>
              </a:lnSpc>
            </a:pPr>
            <a:r>
              <a:rPr lang="en-US" sz="1600">
                <a:solidFill>
                  <a:schemeClr val="tx1"/>
                </a:solidFill>
              </a:rPr>
              <a:t>With slots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94CE1E-E4CA-73B4-4820-41347AD5FB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2523" y="672662"/>
            <a:ext cx="5401960" cy="763224"/>
          </a:xfrm>
        </p:spPr>
        <p:txBody>
          <a:bodyPr/>
          <a:lstStyle/>
          <a:p>
            <a:r>
              <a:rPr lang="en-US" sz="4400"/>
              <a:t>Variables &amp; Domains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1168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2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2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2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2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2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2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2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2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2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2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2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8E8250-F2F9-3739-7CC6-95864579C2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2455" y="1786779"/>
            <a:ext cx="11067394" cy="4046462"/>
          </a:xfrm>
        </p:spPr>
        <p:txBody>
          <a:bodyPr>
            <a:noAutofit/>
          </a:bodyPr>
          <a:lstStyle/>
          <a:p>
            <a:pPr lvl="2">
              <a:lnSpc>
                <a:spcPct val="100000"/>
              </a:lnSpc>
            </a:pPr>
            <a:r>
              <a:rPr lang="en-US" sz="2400"/>
              <a:t>Hard Constraints:</a:t>
            </a:r>
          </a:p>
          <a:p>
            <a:pPr lvl="3">
              <a:lnSpc>
                <a:spcPct val="100000"/>
              </a:lnSpc>
            </a:pPr>
            <a:r>
              <a:rPr lang="en-US" sz="2000"/>
              <a:t>A lecturer can only teach a course at time.</a:t>
            </a:r>
          </a:p>
          <a:p>
            <a:pPr lvl="3">
              <a:lnSpc>
                <a:spcPct val="100000"/>
              </a:lnSpc>
            </a:pPr>
            <a:r>
              <a:rPr lang="en-US" sz="2000"/>
              <a:t>A course can only be taught by a lecturer.</a:t>
            </a:r>
          </a:p>
          <a:p>
            <a:pPr lvl="3">
              <a:lnSpc>
                <a:spcPct val="100000"/>
              </a:lnSpc>
            </a:pPr>
            <a:r>
              <a:rPr lang="en-US" sz="2000"/>
              <a:t>Courses conflict cannot be taught at the same time.</a:t>
            </a:r>
          </a:p>
          <a:p>
            <a:pPr lvl="3">
              <a:lnSpc>
                <a:spcPct val="100000"/>
              </a:lnSpc>
            </a:pPr>
            <a:r>
              <a:rPr lang="en-US" sz="2000"/>
              <a:t>Maximum number of courses in 1 week for lecturer are specified in each term.</a:t>
            </a:r>
          </a:p>
          <a:p>
            <a:pPr lvl="3">
              <a:lnSpc>
                <a:spcPct val="100000"/>
              </a:lnSpc>
            </a:pPr>
            <a:r>
              <a:rPr lang="en-US" sz="2000"/>
              <a:t>The number of courses of a subject that a lecturer teaches that is specified in each term by department manager.</a:t>
            </a:r>
          </a:p>
          <a:p>
            <a:pPr lvl="3">
              <a:lnSpc>
                <a:spcPct val="100000"/>
              </a:lnSpc>
            </a:pPr>
            <a:r>
              <a:rPr lang="en-US" sz="2000"/>
              <a:t>Department manager can specifically assign lecturer to specific slot with specific course.</a:t>
            </a:r>
            <a:endParaRPr lang="en-US" sz="20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8E52A6-BBAE-801E-3057-799803F027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0018" y="1024759"/>
            <a:ext cx="7855712" cy="768096"/>
          </a:xfrm>
        </p:spPr>
        <p:txBody>
          <a:bodyPr/>
          <a:lstStyle/>
          <a:p>
            <a:r>
              <a:rPr lang="en-US" sz="4400"/>
              <a:t>Constraints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7104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86944-4B49-45DD-DFE5-0684A84893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5531" y="994243"/>
            <a:ext cx="6766560" cy="768096"/>
          </a:xfrm>
        </p:spPr>
        <p:txBody>
          <a:bodyPr/>
          <a:lstStyle/>
          <a:p>
            <a:r>
              <a:rPr lang="en-US"/>
              <a:t>Constraints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6B7613-1AD1-AA84-71D3-52049B8A38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5531" y="1762339"/>
            <a:ext cx="9406759" cy="3524363"/>
          </a:xfrm>
        </p:spPr>
        <p:txBody>
          <a:bodyPr/>
          <a:lstStyle/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/>
              <a:t>Soft Constraints:</a:t>
            </a:r>
          </a:p>
          <a:p>
            <a:pPr marL="742950" lvl="1" indent="-285750">
              <a:lnSpc>
                <a:spcPct val="100000"/>
              </a:lnSpc>
            </a:pPr>
            <a:r>
              <a:rPr lang="en-US" sz="1800"/>
              <a:t>Optimize the teacher's preference for the subject.</a:t>
            </a:r>
          </a:p>
          <a:p>
            <a:pPr marL="742950" lvl="1" indent="-285750">
              <a:lnSpc>
                <a:spcPct val="100000"/>
              </a:lnSpc>
            </a:pPr>
            <a:r>
              <a:rPr lang="en-US" sz="1800"/>
              <a:t>Optimize scheduling based on the rating score of the department manager for lecturers with the subject.</a:t>
            </a:r>
          </a:p>
          <a:p>
            <a:pPr marL="742950" lvl="1" indent="-285750">
              <a:lnSpc>
                <a:spcPct val="100000"/>
              </a:lnSpc>
            </a:pPr>
            <a:r>
              <a:rPr lang="en-US" sz="1800"/>
              <a:t>Optimize scheduling based on the department manager's priority for the course in the group course priority.</a:t>
            </a:r>
          </a:p>
          <a:p>
            <a:pPr marL="742950" lvl="1" indent="-285750">
              <a:lnSpc>
                <a:spcPct val="100000"/>
              </a:lnSpc>
            </a:pPr>
            <a:r>
              <a:rPr lang="en-US" sz="1800"/>
              <a:t>Optimize teacher preference with slots time.</a:t>
            </a:r>
          </a:p>
          <a:p>
            <a:pPr marL="742950" lvl="1" indent="-285750">
              <a:lnSpc>
                <a:spcPct val="100000"/>
              </a:lnSpc>
            </a:pPr>
            <a:r>
              <a:rPr lang="en-US" sz="1800"/>
              <a:t>Optimize the rest time between slots.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192001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2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2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2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2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2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2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30DE845-F371-5855-FBDE-4B027328B6AC}"/>
              </a:ext>
            </a:extLst>
          </p:cNvPr>
          <p:cNvSpPr/>
          <p:nvPr/>
        </p:nvSpPr>
        <p:spPr>
          <a:xfrm>
            <a:off x="791473" y="605726"/>
            <a:ext cx="2884463" cy="394973"/>
          </a:xfrm>
          <a:custGeom>
            <a:avLst/>
            <a:gdLst>
              <a:gd name="connsiteX0" fmla="*/ -80 w 2884463"/>
              <a:gd name="connsiteY0" fmla="*/ -76 h 394973"/>
              <a:gd name="connsiteX1" fmla="*/ 2884384 w 2884463"/>
              <a:gd name="connsiteY1" fmla="*/ -76 h 394973"/>
              <a:gd name="connsiteX2" fmla="*/ 2884384 w 2884463"/>
              <a:gd name="connsiteY2" fmla="*/ 394897 h 394973"/>
              <a:gd name="connsiteX3" fmla="*/ -80 w 2884463"/>
              <a:gd name="connsiteY3" fmla="*/ 394897 h 394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84463" h="394973">
                <a:moveTo>
                  <a:pt x="-80" y="-76"/>
                </a:moveTo>
                <a:lnTo>
                  <a:pt x="2884384" y="-76"/>
                </a:lnTo>
                <a:lnTo>
                  <a:pt x="2884384" y="394897"/>
                </a:lnTo>
                <a:lnTo>
                  <a:pt x="-80" y="394897"/>
                </a:lnTo>
                <a:close/>
              </a:path>
            </a:pathLst>
          </a:custGeom>
          <a:solidFill>
            <a:srgbClr val="4472C4"/>
          </a:solidFill>
          <a:ln w="1014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9FD9FF49-A83F-402C-423E-2DEA21178241}"/>
              </a:ext>
            </a:extLst>
          </p:cNvPr>
          <p:cNvSpPr/>
          <p:nvPr/>
        </p:nvSpPr>
        <p:spPr>
          <a:xfrm>
            <a:off x="3675937" y="605726"/>
            <a:ext cx="1560347" cy="394973"/>
          </a:xfrm>
          <a:custGeom>
            <a:avLst/>
            <a:gdLst>
              <a:gd name="connsiteX0" fmla="*/ -80 w 1560347"/>
              <a:gd name="connsiteY0" fmla="*/ -76 h 394973"/>
              <a:gd name="connsiteX1" fmla="*/ 1560267 w 1560347"/>
              <a:gd name="connsiteY1" fmla="*/ -76 h 394973"/>
              <a:gd name="connsiteX2" fmla="*/ 1560267 w 1560347"/>
              <a:gd name="connsiteY2" fmla="*/ 394897 h 394973"/>
              <a:gd name="connsiteX3" fmla="*/ -80 w 1560347"/>
              <a:gd name="connsiteY3" fmla="*/ 394897 h 394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60347" h="394973">
                <a:moveTo>
                  <a:pt x="-80" y="-76"/>
                </a:moveTo>
                <a:lnTo>
                  <a:pt x="1560267" y="-76"/>
                </a:lnTo>
                <a:lnTo>
                  <a:pt x="1560267" y="394897"/>
                </a:lnTo>
                <a:lnTo>
                  <a:pt x="-80" y="394897"/>
                </a:lnTo>
                <a:close/>
              </a:path>
            </a:pathLst>
          </a:custGeom>
          <a:solidFill>
            <a:srgbClr val="4472C4"/>
          </a:solidFill>
          <a:ln w="1014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E1A25D7-2558-0D23-D7B7-2AFCEF5FB19A}"/>
              </a:ext>
            </a:extLst>
          </p:cNvPr>
          <p:cNvSpPr/>
          <p:nvPr/>
        </p:nvSpPr>
        <p:spPr>
          <a:xfrm>
            <a:off x="5236284" y="605726"/>
            <a:ext cx="1462306" cy="394973"/>
          </a:xfrm>
          <a:custGeom>
            <a:avLst/>
            <a:gdLst>
              <a:gd name="connsiteX0" fmla="*/ -80 w 1462306"/>
              <a:gd name="connsiteY0" fmla="*/ -76 h 394973"/>
              <a:gd name="connsiteX1" fmla="*/ 1462226 w 1462306"/>
              <a:gd name="connsiteY1" fmla="*/ -76 h 394973"/>
              <a:gd name="connsiteX2" fmla="*/ 1462226 w 1462306"/>
              <a:gd name="connsiteY2" fmla="*/ 394897 h 394973"/>
              <a:gd name="connsiteX3" fmla="*/ -80 w 1462306"/>
              <a:gd name="connsiteY3" fmla="*/ 394897 h 394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62306" h="394973">
                <a:moveTo>
                  <a:pt x="-80" y="-76"/>
                </a:moveTo>
                <a:lnTo>
                  <a:pt x="1462226" y="-76"/>
                </a:lnTo>
                <a:lnTo>
                  <a:pt x="1462226" y="394897"/>
                </a:lnTo>
                <a:lnTo>
                  <a:pt x="-80" y="394897"/>
                </a:lnTo>
                <a:close/>
              </a:path>
            </a:pathLst>
          </a:custGeom>
          <a:solidFill>
            <a:srgbClr val="4472C4"/>
          </a:solidFill>
          <a:ln w="1014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8EA91671-10D0-3FEA-F280-00588162576E}"/>
              </a:ext>
            </a:extLst>
          </p:cNvPr>
          <p:cNvSpPr/>
          <p:nvPr/>
        </p:nvSpPr>
        <p:spPr>
          <a:xfrm>
            <a:off x="6698590" y="605726"/>
            <a:ext cx="1518631" cy="394973"/>
          </a:xfrm>
          <a:custGeom>
            <a:avLst/>
            <a:gdLst>
              <a:gd name="connsiteX0" fmla="*/ -80 w 1518631"/>
              <a:gd name="connsiteY0" fmla="*/ -76 h 394973"/>
              <a:gd name="connsiteX1" fmla="*/ 1518552 w 1518631"/>
              <a:gd name="connsiteY1" fmla="*/ -76 h 394973"/>
              <a:gd name="connsiteX2" fmla="*/ 1518552 w 1518631"/>
              <a:gd name="connsiteY2" fmla="*/ 394897 h 394973"/>
              <a:gd name="connsiteX3" fmla="*/ -80 w 1518631"/>
              <a:gd name="connsiteY3" fmla="*/ 394897 h 394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18631" h="394973">
                <a:moveTo>
                  <a:pt x="-80" y="-76"/>
                </a:moveTo>
                <a:lnTo>
                  <a:pt x="1518552" y="-76"/>
                </a:lnTo>
                <a:lnTo>
                  <a:pt x="1518552" y="394897"/>
                </a:lnTo>
                <a:lnTo>
                  <a:pt x="-80" y="394897"/>
                </a:lnTo>
                <a:close/>
              </a:path>
            </a:pathLst>
          </a:custGeom>
          <a:solidFill>
            <a:srgbClr val="4472C4"/>
          </a:solidFill>
          <a:ln w="1014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54B8F1C1-F283-A9F9-333F-5BBB9CB58827}"/>
              </a:ext>
            </a:extLst>
          </p:cNvPr>
          <p:cNvSpPr/>
          <p:nvPr/>
        </p:nvSpPr>
        <p:spPr>
          <a:xfrm>
            <a:off x="8217222" y="605726"/>
            <a:ext cx="1463178" cy="394973"/>
          </a:xfrm>
          <a:custGeom>
            <a:avLst/>
            <a:gdLst>
              <a:gd name="connsiteX0" fmla="*/ -80 w 1463178"/>
              <a:gd name="connsiteY0" fmla="*/ -76 h 394973"/>
              <a:gd name="connsiteX1" fmla="*/ 1463099 w 1463178"/>
              <a:gd name="connsiteY1" fmla="*/ -76 h 394973"/>
              <a:gd name="connsiteX2" fmla="*/ 1463099 w 1463178"/>
              <a:gd name="connsiteY2" fmla="*/ 394897 h 394973"/>
              <a:gd name="connsiteX3" fmla="*/ -80 w 1463178"/>
              <a:gd name="connsiteY3" fmla="*/ 394897 h 394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63178" h="394973">
                <a:moveTo>
                  <a:pt x="-80" y="-76"/>
                </a:moveTo>
                <a:lnTo>
                  <a:pt x="1463099" y="-76"/>
                </a:lnTo>
                <a:lnTo>
                  <a:pt x="1463099" y="394897"/>
                </a:lnTo>
                <a:lnTo>
                  <a:pt x="-80" y="394897"/>
                </a:lnTo>
                <a:close/>
              </a:path>
            </a:pathLst>
          </a:custGeom>
          <a:solidFill>
            <a:srgbClr val="4472C4"/>
          </a:solidFill>
          <a:ln w="1014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A67DD01-E8C8-4A5B-12EC-E2412E512183}"/>
              </a:ext>
            </a:extLst>
          </p:cNvPr>
          <p:cNvSpPr/>
          <p:nvPr/>
        </p:nvSpPr>
        <p:spPr>
          <a:xfrm>
            <a:off x="9680400" y="605726"/>
            <a:ext cx="1351330" cy="394973"/>
          </a:xfrm>
          <a:custGeom>
            <a:avLst/>
            <a:gdLst>
              <a:gd name="connsiteX0" fmla="*/ -80 w 1351330"/>
              <a:gd name="connsiteY0" fmla="*/ -76 h 394973"/>
              <a:gd name="connsiteX1" fmla="*/ 1351251 w 1351330"/>
              <a:gd name="connsiteY1" fmla="*/ -76 h 394973"/>
              <a:gd name="connsiteX2" fmla="*/ 1351251 w 1351330"/>
              <a:gd name="connsiteY2" fmla="*/ 394897 h 394973"/>
              <a:gd name="connsiteX3" fmla="*/ -80 w 1351330"/>
              <a:gd name="connsiteY3" fmla="*/ 394897 h 394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51330" h="394973">
                <a:moveTo>
                  <a:pt x="-80" y="-76"/>
                </a:moveTo>
                <a:lnTo>
                  <a:pt x="1351251" y="-76"/>
                </a:lnTo>
                <a:lnTo>
                  <a:pt x="1351251" y="394897"/>
                </a:lnTo>
                <a:lnTo>
                  <a:pt x="-80" y="394897"/>
                </a:lnTo>
                <a:close/>
              </a:path>
            </a:pathLst>
          </a:custGeom>
          <a:solidFill>
            <a:srgbClr val="4472C4"/>
          </a:solidFill>
          <a:ln w="1014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244E9CD0-659C-E52E-6AF5-BB51C4859DB9}"/>
              </a:ext>
            </a:extLst>
          </p:cNvPr>
          <p:cNvSpPr/>
          <p:nvPr/>
        </p:nvSpPr>
        <p:spPr>
          <a:xfrm>
            <a:off x="791473" y="1000699"/>
            <a:ext cx="2884463" cy="394984"/>
          </a:xfrm>
          <a:custGeom>
            <a:avLst/>
            <a:gdLst>
              <a:gd name="connsiteX0" fmla="*/ -80 w 2884463"/>
              <a:gd name="connsiteY0" fmla="*/ -76 h 394984"/>
              <a:gd name="connsiteX1" fmla="*/ 2884384 w 2884463"/>
              <a:gd name="connsiteY1" fmla="*/ -76 h 394984"/>
              <a:gd name="connsiteX2" fmla="*/ 2884384 w 2884463"/>
              <a:gd name="connsiteY2" fmla="*/ 394908 h 394984"/>
              <a:gd name="connsiteX3" fmla="*/ -80 w 2884463"/>
              <a:gd name="connsiteY3" fmla="*/ 394908 h 3949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84463" h="394984">
                <a:moveTo>
                  <a:pt x="-80" y="-76"/>
                </a:moveTo>
                <a:lnTo>
                  <a:pt x="2884384" y="-76"/>
                </a:lnTo>
                <a:lnTo>
                  <a:pt x="2884384" y="394908"/>
                </a:lnTo>
                <a:lnTo>
                  <a:pt x="-80" y="394908"/>
                </a:lnTo>
                <a:close/>
              </a:path>
            </a:pathLst>
          </a:custGeom>
          <a:solidFill>
            <a:srgbClr val="CFD5EA"/>
          </a:solidFill>
          <a:ln w="1014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85FCFDF4-315B-A1FC-F03F-7942C66196EF}"/>
              </a:ext>
            </a:extLst>
          </p:cNvPr>
          <p:cNvSpPr/>
          <p:nvPr/>
        </p:nvSpPr>
        <p:spPr>
          <a:xfrm>
            <a:off x="3675937" y="1000699"/>
            <a:ext cx="1560347" cy="394984"/>
          </a:xfrm>
          <a:custGeom>
            <a:avLst/>
            <a:gdLst>
              <a:gd name="connsiteX0" fmla="*/ -80 w 1560347"/>
              <a:gd name="connsiteY0" fmla="*/ -76 h 394984"/>
              <a:gd name="connsiteX1" fmla="*/ 1560267 w 1560347"/>
              <a:gd name="connsiteY1" fmla="*/ -76 h 394984"/>
              <a:gd name="connsiteX2" fmla="*/ 1560267 w 1560347"/>
              <a:gd name="connsiteY2" fmla="*/ 394908 h 394984"/>
              <a:gd name="connsiteX3" fmla="*/ -80 w 1560347"/>
              <a:gd name="connsiteY3" fmla="*/ 394908 h 3949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60347" h="394984">
                <a:moveTo>
                  <a:pt x="-80" y="-76"/>
                </a:moveTo>
                <a:lnTo>
                  <a:pt x="1560267" y="-76"/>
                </a:lnTo>
                <a:lnTo>
                  <a:pt x="1560267" y="394908"/>
                </a:lnTo>
                <a:lnTo>
                  <a:pt x="-80" y="394908"/>
                </a:lnTo>
                <a:close/>
              </a:path>
            </a:pathLst>
          </a:custGeom>
          <a:solidFill>
            <a:srgbClr val="CFD5EA"/>
          </a:solidFill>
          <a:ln w="1014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0CCA736-AB22-5A50-1F30-FB4814DC57BA}"/>
              </a:ext>
            </a:extLst>
          </p:cNvPr>
          <p:cNvSpPr/>
          <p:nvPr/>
        </p:nvSpPr>
        <p:spPr>
          <a:xfrm>
            <a:off x="5236284" y="1000699"/>
            <a:ext cx="1462306" cy="394984"/>
          </a:xfrm>
          <a:custGeom>
            <a:avLst/>
            <a:gdLst>
              <a:gd name="connsiteX0" fmla="*/ -80 w 1462306"/>
              <a:gd name="connsiteY0" fmla="*/ -76 h 394984"/>
              <a:gd name="connsiteX1" fmla="*/ 1462226 w 1462306"/>
              <a:gd name="connsiteY1" fmla="*/ -76 h 394984"/>
              <a:gd name="connsiteX2" fmla="*/ 1462226 w 1462306"/>
              <a:gd name="connsiteY2" fmla="*/ 394908 h 394984"/>
              <a:gd name="connsiteX3" fmla="*/ -80 w 1462306"/>
              <a:gd name="connsiteY3" fmla="*/ 394908 h 3949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62306" h="394984">
                <a:moveTo>
                  <a:pt x="-80" y="-76"/>
                </a:moveTo>
                <a:lnTo>
                  <a:pt x="1462226" y="-76"/>
                </a:lnTo>
                <a:lnTo>
                  <a:pt x="1462226" y="394908"/>
                </a:lnTo>
                <a:lnTo>
                  <a:pt x="-80" y="394908"/>
                </a:lnTo>
                <a:close/>
              </a:path>
            </a:pathLst>
          </a:custGeom>
          <a:solidFill>
            <a:srgbClr val="CFD5EA"/>
          </a:solidFill>
          <a:ln w="1014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CA2AB15A-39AA-BCB4-A421-D59ED21BA734}"/>
              </a:ext>
            </a:extLst>
          </p:cNvPr>
          <p:cNvSpPr/>
          <p:nvPr/>
        </p:nvSpPr>
        <p:spPr>
          <a:xfrm>
            <a:off x="6698590" y="1000699"/>
            <a:ext cx="1518631" cy="394984"/>
          </a:xfrm>
          <a:custGeom>
            <a:avLst/>
            <a:gdLst>
              <a:gd name="connsiteX0" fmla="*/ -80 w 1518631"/>
              <a:gd name="connsiteY0" fmla="*/ -76 h 394984"/>
              <a:gd name="connsiteX1" fmla="*/ 1518552 w 1518631"/>
              <a:gd name="connsiteY1" fmla="*/ -76 h 394984"/>
              <a:gd name="connsiteX2" fmla="*/ 1518552 w 1518631"/>
              <a:gd name="connsiteY2" fmla="*/ 394908 h 394984"/>
              <a:gd name="connsiteX3" fmla="*/ -80 w 1518631"/>
              <a:gd name="connsiteY3" fmla="*/ 394908 h 3949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18631" h="394984">
                <a:moveTo>
                  <a:pt x="-80" y="-76"/>
                </a:moveTo>
                <a:lnTo>
                  <a:pt x="1518552" y="-76"/>
                </a:lnTo>
                <a:lnTo>
                  <a:pt x="1518552" y="394908"/>
                </a:lnTo>
                <a:lnTo>
                  <a:pt x="-80" y="394908"/>
                </a:lnTo>
                <a:close/>
              </a:path>
            </a:pathLst>
          </a:custGeom>
          <a:solidFill>
            <a:srgbClr val="CFD5EA"/>
          </a:solidFill>
          <a:ln w="1014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44F08541-36A6-9583-8052-F7201C8C1BE7}"/>
              </a:ext>
            </a:extLst>
          </p:cNvPr>
          <p:cNvSpPr/>
          <p:nvPr/>
        </p:nvSpPr>
        <p:spPr>
          <a:xfrm>
            <a:off x="8217222" y="1000699"/>
            <a:ext cx="1463178" cy="394984"/>
          </a:xfrm>
          <a:custGeom>
            <a:avLst/>
            <a:gdLst>
              <a:gd name="connsiteX0" fmla="*/ -80 w 1463178"/>
              <a:gd name="connsiteY0" fmla="*/ -76 h 394984"/>
              <a:gd name="connsiteX1" fmla="*/ 1463099 w 1463178"/>
              <a:gd name="connsiteY1" fmla="*/ -76 h 394984"/>
              <a:gd name="connsiteX2" fmla="*/ 1463099 w 1463178"/>
              <a:gd name="connsiteY2" fmla="*/ 394908 h 394984"/>
              <a:gd name="connsiteX3" fmla="*/ -80 w 1463178"/>
              <a:gd name="connsiteY3" fmla="*/ 394908 h 3949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63178" h="394984">
                <a:moveTo>
                  <a:pt x="-80" y="-76"/>
                </a:moveTo>
                <a:lnTo>
                  <a:pt x="1463099" y="-76"/>
                </a:lnTo>
                <a:lnTo>
                  <a:pt x="1463099" y="394908"/>
                </a:lnTo>
                <a:lnTo>
                  <a:pt x="-80" y="394908"/>
                </a:lnTo>
                <a:close/>
              </a:path>
            </a:pathLst>
          </a:custGeom>
          <a:solidFill>
            <a:srgbClr val="CFD5EA"/>
          </a:solidFill>
          <a:ln w="1014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A06B9D54-B9BD-60EE-FB77-31E1D4605957}"/>
              </a:ext>
            </a:extLst>
          </p:cNvPr>
          <p:cNvSpPr/>
          <p:nvPr/>
        </p:nvSpPr>
        <p:spPr>
          <a:xfrm>
            <a:off x="9680400" y="1000699"/>
            <a:ext cx="1351330" cy="394984"/>
          </a:xfrm>
          <a:custGeom>
            <a:avLst/>
            <a:gdLst>
              <a:gd name="connsiteX0" fmla="*/ -80 w 1351330"/>
              <a:gd name="connsiteY0" fmla="*/ -76 h 394984"/>
              <a:gd name="connsiteX1" fmla="*/ 1351251 w 1351330"/>
              <a:gd name="connsiteY1" fmla="*/ -76 h 394984"/>
              <a:gd name="connsiteX2" fmla="*/ 1351251 w 1351330"/>
              <a:gd name="connsiteY2" fmla="*/ 394908 h 394984"/>
              <a:gd name="connsiteX3" fmla="*/ -80 w 1351330"/>
              <a:gd name="connsiteY3" fmla="*/ 394908 h 3949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51330" h="394984">
                <a:moveTo>
                  <a:pt x="-80" y="-76"/>
                </a:moveTo>
                <a:lnTo>
                  <a:pt x="1351251" y="-76"/>
                </a:lnTo>
                <a:lnTo>
                  <a:pt x="1351251" y="394908"/>
                </a:lnTo>
                <a:lnTo>
                  <a:pt x="-80" y="394908"/>
                </a:lnTo>
                <a:close/>
              </a:path>
            </a:pathLst>
          </a:custGeom>
          <a:solidFill>
            <a:srgbClr val="CFD5EA"/>
          </a:solidFill>
          <a:ln w="1014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2B693473-F714-8E0E-7C5C-5658C2F99CD7}"/>
              </a:ext>
            </a:extLst>
          </p:cNvPr>
          <p:cNvSpPr/>
          <p:nvPr/>
        </p:nvSpPr>
        <p:spPr>
          <a:xfrm>
            <a:off x="791473" y="1395683"/>
            <a:ext cx="2884463" cy="394974"/>
          </a:xfrm>
          <a:custGeom>
            <a:avLst/>
            <a:gdLst>
              <a:gd name="connsiteX0" fmla="*/ -80 w 2884463"/>
              <a:gd name="connsiteY0" fmla="*/ -76 h 394974"/>
              <a:gd name="connsiteX1" fmla="*/ 2884384 w 2884463"/>
              <a:gd name="connsiteY1" fmla="*/ -76 h 394974"/>
              <a:gd name="connsiteX2" fmla="*/ 2884384 w 2884463"/>
              <a:gd name="connsiteY2" fmla="*/ 394898 h 394974"/>
              <a:gd name="connsiteX3" fmla="*/ -80 w 2884463"/>
              <a:gd name="connsiteY3" fmla="*/ 394898 h 394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84463" h="394974">
                <a:moveTo>
                  <a:pt x="-80" y="-76"/>
                </a:moveTo>
                <a:lnTo>
                  <a:pt x="2884384" y="-76"/>
                </a:lnTo>
                <a:lnTo>
                  <a:pt x="2884384" y="394898"/>
                </a:lnTo>
                <a:lnTo>
                  <a:pt x="-80" y="394898"/>
                </a:lnTo>
                <a:close/>
              </a:path>
            </a:pathLst>
          </a:custGeom>
          <a:solidFill>
            <a:srgbClr val="E9EBF5"/>
          </a:solidFill>
          <a:ln w="1014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2915CED2-88C2-552E-3842-3E61D465EC97}"/>
              </a:ext>
            </a:extLst>
          </p:cNvPr>
          <p:cNvSpPr/>
          <p:nvPr/>
        </p:nvSpPr>
        <p:spPr>
          <a:xfrm>
            <a:off x="3675937" y="1395683"/>
            <a:ext cx="1560347" cy="394974"/>
          </a:xfrm>
          <a:custGeom>
            <a:avLst/>
            <a:gdLst>
              <a:gd name="connsiteX0" fmla="*/ -80 w 1560347"/>
              <a:gd name="connsiteY0" fmla="*/ -76 h 394974"/>
              <a:gd name="connsiteX1" fmla="*/ 1560267 w 1560347"/>
              <a:gd name="connsiteY1" fmla="*/ -76 h 394974"/>
              <a:gd name="connsiteX2" fmla="*/ 1560267 w 1560347"/>
              <a:gd name="connsiteY2" fmla="*/ 394898 h 394974"/>
              <a:gd name="connsiteX3" fmla="*/ -80 w 1560347"/>
              <a:gd name="connsiteY3" fmla="*/ 394898 h 394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60347" h="394974">
                <a:moveTo>
                  <a:pt x="-80" y="-76"/>
                </a:moveTo>
                <a:lnTo>
                  <a:pt x="1560267" y="-76"/>
                </a:lnTo>
                <a:lnTo>
                  <a:pt x="1560267" y="394898"/>
                </a:lnTo>
                <a:lnTo>
                  <a:pt x="-80" y="394898"/>
                </a:lnTo>
                <a:close/>
              </a:path>
            </a:pathLst>
          </a:custGeom>
          <a:solidFill>
            <a:srgbClr val="E9EBF5"/>
          </a:solidFill>
          <a:ln w="1014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394C5BCA-3E8A-D4DE-9670-3BE0FA7CF19F}"/>
              </a:ext>
            </a:extLst>
          </p:cNvPr>
          <p:cNvSpPr/>
          <p:nvPr/>
        </p:nvSpPr>
        <p:spPr>
          <a:xfrm>
            <a:off x="5236284" y="1395683"/>
            <a:ext cx="1462306" cy="394974"/>
          </a:xfrm>
          <a:custGeom>
            <a:avLst/>
            <a:gdLst>
              <a:gd name="connsiteX0" fmla="*/ -80 w 1462306"/>
              <a:gd name="connsiteY0" fmla="*/ -76 h 394974"/>
              <a:gd name="connsiteX1" fmla="*/ 1462226 w 1462306"/>
              <a:gd name="connsiteY1" fmla="*/ -76 h 394974"/>
              <a:gd name="connsiteX2" fmla="*/ 1462226 w 1462306"/>
              <a:gd name="connsiteY2" fmla="*/ 394898 h 394974"/>
              <a:gd name="connsiteX3" fmla="*/ -80 w 1462306"/>
              <a:gd name="connsiteY3" fmla="*/ 394898 h 394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62306" h="394974">
                <a:moveTo>
                  <a:pt x="-80" y="-76"/>
                </a:moveTo>
                <a:lnTo>
                  <a:pt x="1462226" y="-76"/>
                </a:lnTo>
                <a:lnTo>
                  <a:pt x="1462226" y="394898"/>
                </a:lnTo>
                <a:lnTo>
                  <a:pt x="-80" y="394898"/>
                </a:lnTo>
                <a:close/>
              </a:path>
            </a:pathLst>
          </a:custGeom>
          <a:solidFill>
            <a:srgbClr val="E9EBF5"/>
          </a:solidFill>
          <a:ln w="1014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B8403B1-6F2C-6FCE-A8A6-440937214429}"/>
              </a:ext>
            </a:extLst>
          </p:cNvPr>
          <p:cNvSpPr/>
          <p:nvPr/>
        </p:nvSpPr>
        <p:spPr>
          <a:xfrm>
            <a:off x="6698590" y="1395683"/>
            <a:ext cx="1518631" cy="394974"/>
          </a:xfrm>
          <a:custGeom>
            <a:avLst/>
            <a:gdLst>
              <a:gd name="connsiteX0" fmla="*/ -80 w 1518631"/>
              <a:gd name="connsiteY0" fmla="*/ -76 h 394974"/>
              <a:gd name="connsiteX1" fmla="*/ 1518552 w 1518631"/>
              <a:gd name="connsiteY1" fmla="*/ -76 h 394974"/>
              <a:gd name="connsiteX2" fmla="*/ 1518552 w 1518631"/>
              <a:gd name="connsiteY2" fmla="*/ 394898 h 394974"/>
              <a:gd name="connsiteX3" fmla="*/ -80 w 1518631"/>
              <a:gd name="connsiteY3" fmla="*/ 394898 h 394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18631" h="394974">
                <a:moveTo>
                  <a:pt x="-80" y="-76"/>
                </a:moveTo>
                <a:lnTo>
                  <a:pt x="1518552" y="-76"/>
                </a:lnTo>
                <a:lnTo>
                  <a:pt x="1518552" y="394898"/>
                </a:lnTo>
                <a:lnTo>
                  <a:pt x="-80" y="394898"/>
                </a:lnTo>
                <a:close/>
              </a:path>
            </a:pathLst>
          </a:custGeom>
          <a:solidFill>
            <a:srgbClr val="E9EBF5"/>
          </a:solidFill>
          <a:ln w="1014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0089FA10-764C-6DF0-6878-74F6A7753595}"/>
              </a:ext>
            </a:extLst>
          </p:cNvPr>
          <p:cNvSpPr/>
          <p:nvPr/>
        </p:nvSpPr>
        <p:spPr>
          <a:xfrm>
            <a:off x="8217222" y="1395683"/>
            <a:ext cx="1463178" cy="394974"/>
          </a:xfrm>
          <a:custGeom>
            <a:avLst/>
            <a:gdLst>
              <a:gd name="connsiteX0" fmla="*/ -80 w 1463178"/>
              <a:gd name="connsiteY0" fmla="*/ -76 h 394974"/>
              <a:gd name="connsiteX1" fmla="*/ 1463099 w 1463178"/>
              <a:gd name="connsiteY1" fmla="*/ -76 h 394974"/>
              <a:gd name="connsiteX2" fmla="*/ 1463099 w 1463178"/>
              <a:gd name="connsiteY2" fmla="*/ 394898 h 394974"/>
              <a:gd name="connsiteX3" fmla="*/ -80 w 1463178"/>
              <a:gd name="connsiteY3" fmla="*/ 394898 h 394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63178" h="394974">
                <a:moveTo>
                  <a:pt x="-80" y="-76"/>
                </a:moveTo>
                <a:lnTo>
                  <a:pt x="1463099" y="-76"/>
                </a:lnTo>
                <a:lnTo>
                  <a:pt x="1463099" y="394898"/>
                </a:lnTo>
                <a:lnTo>
                  <a:pt x="-80" y="394898"/>
                </a:lnTo>
                <a:close/>
              </a:path>
            </a:pathLst>
          </a:custGeom>
          <a:solidFill>
            <a:srgbClr val="E9EBF5"/>
          </a:solidFill>
          <a:ln w="1014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D3214694-75CB-3EA0-8CE8-3F086ED7EF3D}"/>
              </a:ext>
            </a:extLst>
          </p:cNvPr>
          <p:cNvSpPr/>
          <p:nvPr/>
        </p:nvSpPr>
        <p:spPr>
          <a:xfrm>
            <a:off x="9680400" y="1395683"/>
            <a:ext cx="1351330" cy="394974"/>
          </a:xfrm>
          <a:custGeom>
            <a:avLst/>
            <a:gdLst>
              <a:gd name="connsiteX0" fmla="*/ -80 w 1351330"/>
              <a:gd name="connsiteY0" fmla="*/ -76 h 394974"/>
              <a:gd name="connsiteX1" fmla="*/ 1351251 w 1351330"/>
              <a:gd name="connsiteY1" fmla="*/ -76 h 394974"/>
              <a:gd name="connsiteX2" fmla="*/ 1351251 w 1351330"/>
              <a:gd name="connsiteY2" fmla="*/ 394898 h 394974"/>
              <a:gd name="connsiteX3" fmla="*/ -80 w 1351330"/>
              <a:gd name="connsiteY3" fmla="*/ 394898 h 394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51330" h="394974">
                <a:moveTo>
                  <a:pt x="-80" y="-76"/>
                </a:moveTo>
                <a:lnTo>
                  <a:pt x="1351251" y="-76"/>
                </a:lnTo>
                <a:lnTo>
                  <a:pt x="1351251" y="394898"/>
                </a:lnTo>
                <a:lnTo>
                  <a:pt x="-80" y="394898"/>
                </a:lnTo>
                <a:close/>
              </a:path>
            </a:pathLst>
          </a:custGeom>
          <a:solidFill>
            <a:srgbClr val="E9EBF5"/>
          </a:solidFill>
          <a:ln w="1014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CD887E84-2502-A784-BB8A-E49D62C7AA4B}"/>
              </a:ext>
            </a:extLst>
          </p:cNvPr>
          <p:cNvSpPr/>
          <p:nvPr/>
        </p:nvSpPr>
        <p:spPr>
          <a:xfrm>
            <a:off x="791473" y="1790658"/>
            <a:ext cx="2884463" cy="394974"/>
          </a:xfrm>
          <a:custGeom>
            <a:avLst/>
            <a:gdLst>
              <a:gd name="connsiteX0" fmla="*/ -80 w 2884463"/>
              <a:gd name="connsiteY0" fmla="*/ -76 h 394974"/>
              <a:gd name="connsiteX1" fmla="*/ 2884384 w 2884463"/>
              <a:gd name="connsiteY1" fmla="*/ -76 h 394974"/>
              <a:gd name="connsiteX2" fmla="*/ 2884384 w 2884463"/>
              <a:gd name="connsiteY2" fmla="*/ 394898 h 394974"/>
              <a:gd name="connsiteX3" fmla="*/ -80 w 2884463"/>
              <a:gd name="connsiteY3" fmla="*/ 394898 h 394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84463" h="394974">
                <a:moveTo>
                  <a:pt x="-80" y="-76"/>
                </a:moveTo>
                <a:lnTo>
                  <a:pt x="2884384" y="-76"/>
                </a:lnTo>
                <a:lnTo>
                  <a:pt x="2884384" y="394898"/>
                </a:lnTo>
                <a:lnTo>
                  <a:pt x="-80" y="394898"/>
                </a:lnTo>
                <a:close/>
              </a:path>
            </a:pathLst>
          </a:custGeom>
          <a:solidFill>
            <a:srgbClr val="CFD5EA"/>
          </a:solidFill>
          <a:ln w="1014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C67CB864-A199-85D7-BFD2-0096268C6320}"/>
              </a:ext>
            </a:extLst>
          </p:cNvPr>
          <p:cNvSpPr/>
          <p:nvPr/>
        </p:nvSpPr>
        <p:spPr>
          <a:xfrm>
            <a:off x="3675937" y="1790658"/>
            <a:ext cx="1560347" cy="394974"/>
          </a:xfrm>
          <a:custGeom>
            <a:avLst/>
            <a:gdLst>
              <a:gd name="connsiteX0" fmla="*/ -80 w 1560347"/>
              <a:gd name="connsiteY0" fmla="*/ -76 h 394974"/>
              <a:gd name="connsiteX1" fmla="*/ 1560267 w 1560347"/>
              <a:gd name="connsiteY1" fmla="*/ -76 h 394974"/>
              <a:gd name="connsiteX2" fmla="*/ 1560267 w 1560347"/>
              <a:gd name="connsiteY2" fmla="*/ 394898 h 394974"/>
              <a:gd name="connsiteX3" fmla="*/ -80 w 1560347"/>
              <a:gd name="connsiteY3" fmla="*/ 394898 h 394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60347" h="394974">
                <a:moveTo>
                  <a:pt x="-80" y="-76"/>
                </a:moveTo>
                <a:lnTo>
                  <a:pt x="1560267" y="-76"/>
                </a:lnTo>
                <a:lnTo>
                  <a:pt x="1560267" y="394898"/>
                </a:lnTo>
                <a:lnTo>
                  <a:pt x="-80" y="394898"/>
                </a:lnTo>
                <a:close/>
              </a:path>
            </a:pathLst>
          </a:custGeom>
          <a:solidFill>
            <a:srgbClr val="CFD5EA"/>
          </a:solidFill>
          <a:ln w="1014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B5E3AA58-C89F-E8CD-AE74-628F2F97C0D3}"/>
              </a:ext>
            </a:extLst>
          </p:cNvPr>
          <p:cNvSpPr/>
          <p:nvPr/>
        </p:nvSpPr>
        <p:spPr>
          <a:xfrm>
            <a:off x="5236284" y="1790658"/>
            <a:ext cx="1462306" cy="394974"/>
          </a:xfrm>
          <a:custGeom>
            <a:avLst/>
            <a:gdLst>
              <a:gd name="connsiteX0" fmla="*/ -80 w 1462306"/>
              <a:gd name="connsiteY0" fmla="*/ -76 h 394974"/>
              <a:gd name="connsiteX1" fmla="*/ 1462226 w 1462306"/>
              <a:gd name="connsiteY1" fmla="*/ -76 h 394974"/>
              <a:gd name="connsiteX2" fmla="*/ 1462226 w 1462306"/>
              <a:gd name="connsiteY2" fmla="*/ 394898 h 394974"/>
              <a:gd name="connsiteX3" fmla="*/ -80 w 1462306"/>
              <a:gd name="connsiteY3" fmla="*/ 394898 h 394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62306" h="394974">
                <a:moveTo>
                  <a:pt x="-80" y="-76"/>
                </a:moveTo>
                <a:lnTo>
                  <a:pt x="1462226" y="-76"/>
                </a:lnTo>
                <a:lnTo>
                  <a:pt x="1462226" y="394898"/>
                </a:lnTo>
                <a:lnTo>
                  <a:pt x="-80" y="394898"/>
                </a:lnTo>
                <a:close/>
              </a:path>
            </a:pathLst>
          </a:custGeom>
          <a:solidFill>
            <a:srgbClr val="000000"/>
          </a:solidFill>
          <a:ln w="1014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18717FDB-F917-38F8-C02C-0F44D03BF107}"/>
              </a:ext>
            </a:extLst>
          </p:cNvPr>
          <p:cNvSpPr/>
          <p:nvPr/>
        </p:nvSpPr>
        <p:spPr>
          <a:xfrm>
            <a:off x="6698590" y="1790658"/>
            <a:ext cx="1518631" cy="394974"/>
          </a:xfrm>
          <a:custGeom>
            <a:avLst/>
            <a:gdLst>
              <a:gd name="connsiteX0" fmla="*/ -80 w 1518631"/>
              <a:gd name="connsiteY0" fmla="*/ -76 h 394974"/>
              <a:gd name="connsiteX1" fmla="*/ 1518552 w 1518631"/>
              <a:gd name="connsiteY1" fmla="*/ -76 h 394974"/>
              <a:gd name="connsiteX2" fmla="*/ 1518552 w 1518631"/>
              <a:gd name="connsiteY2" fmla="*/ 394898 h 394974"/>
              <a:gd name="connsiteX3" fmla="*/ -80 w 1518631"/>
              <a:gd name="connsiteY3" fmla="*/ 394898 h 394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18631" h="394974">
                <a:moveTo>
                  <a:pt x="-80" y="-76"/>
                </a:moveTo>
                <a:lnTo>
                  <a:pt x="1518552" y="-76"/>
                </a:lnTo>
                <a:lnTo>
                  <a:pt x="1518552" y="394898"/>
                </a:lnTo>
                <a:lnTo>
                  <a:pt x="-80" y="394898"/>
                </a:lnTo>
                <a:close/>
              </a:path>
            </a:pathLst>
          </a:custGeom>
          <a:solidFill>
            <a:srgbClr val="CFD5EA"/>
          </a:solidFill>
          <a:ln w="1014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51B5652B-0D81-B2F4-CAA4-4F0FA32A69C1}"/>
              </a:ext>
            </a:extLst>
          </p:cNvPr>
          <p:cNvSpPr/>
          <p:nvPr/>
        </p:nvSpPr>
        <p:spPr>
          <a:xfrm>
            <a:off x="8217222" y="1790658"/>
            <a:ext cx="1463178" cy="394974"/>
          </a:xfrm>
          <a:custGeom>
            <a:avLst/>
            <a:gdLst>
              <a:gd name="connsiteX0" fmla="*/ -80 w 1463178"/>
              <a:gd name="connsiteY0" fmla="*/ -76 h 394974"/>
              <a:gd name="connsiteX1" fmla="*/ 1463099 w 1463178"/>
              <a:gd name="connsiteY1" fmla="*/ -76 h 394974"/>
              <a:gd name="connsiteX2" fmla="*/ 1463099 w 1463178"/>
              <a:gd name="connsiteY2" fmla="*/ 394898 h 394974"/>
              <a:gd name="connsiteX3" fmla="*/ -80 w 1463178"/>
              <a:gd name="connsiteY3" fmla="*/ 394898 h 394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63178" h="394974">
                <a:moveTo>
                  <a:pt x="-80" y="-76"/>
                </a:moveTo>
                <a:lnTo>
                  <a:pt x="1463099" y="-76"/>
                </a:lnTo>
                <a:lnTo>
                  <a:pt x="1463099" y="394898"/>
                </a:lnTo>
                <a:lnTo>
                  <a:pt x="-80" y="394898"/>
                </a:lnTo>
                <a:close/>
              </a:path>
            </a:pathLst>
          </a:custGeom>
          <a:solidFill>
            <a:srgbClr val="CFD5EA"/>
          </a:solidFill>
          <a:ln w="1014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8EC89897-8C4D-5D49-AFBD-9BC4426FF0DF}"/>
              </a:ext>
            </a:extLst>
          </p:cNvPr>
          <p:cNvSpPr/>
          <p:nvPr/>
        </p:nvSpPr>
        <p:spPr>
          <a:xfrm>
            <a:off x="9680400" y="1790658"/>
            <a:ext cx="1351330" cy="394974"/>
          </a:xfrm>
          <a:custGeom>
            <a:avLst/>
            <a:gdLst>
              <a:gd name="connsiteX0" fmla="*/ -80 w 1351330"/>
              <a:gd name="connsiteY0" fmla="*/ -76 h 394974"/>
              <a:gd name="connsiteX1" fmla="*/ 1351251 w 1351330"/>
              <a:gd name="connsiteY1" fmla="*/ -76 h 394974"/>
              <a:gd name="connsiteX2" fmla="*/ 1351251 w 1351330"/>
              <a:gd name="connsiteY2" fmla="*/ 394898 h 394974"/>
              <a:gd name="connsiteX3" fmla="*/ -80 w 1351330"/>
              <a:gd name="connsiteY3" fmla="*/ 394898 h 394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51330" h="394974">
                <a:moveTo>
                  <a:pt x="-80" y="-76"/>
                </a:moveTo>
                <a:lnTo>
                  <a:pt x="1351251" y="-76"/>
                </a:lnTo>
                <a:lnTo>
                  <a:pt x="1351251" y="394898"/>
                </a:lnTo>
                <a:lnTo>
                  <a:pt x="-80" y="394898"/>
                </a:lnTo>
                <a:close/>
              </a:path>
            </a:pathLst>
          </a:custGeom>
          <a:solidFill>
            <a:srgbClr val="CFD5EA"/>
          </a:solidFill>
          <a:ln w="1014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CB2B0DA6-0994-66BB-E6A0-4DD996076D5C}"/>
              </a:ext>
            </a:extLst>
          </p:cNvPr>
          <p:cNvSpPr/>
          <p:nvPr/>
        </p:nvSpPr>
        <p:spPr>
          <a:xfrm>
            <a:off x="791473" y="2185632"/>
            <a:ext cx="2884463" cy="394984"/>
          </a:xfrm>
          <a:custGeom>
            <a:avLst/>
            <a:gdLst>
              <a:gd name="connsiteX0" fmla="*/ -80 w 2884463"/>
              <a:gd name="connsiteY0" fmla="*/ -76 h 394984"/>
              <a:gd name="connsiteX1" fmla="*/ 2884384 w 2884463"/>
              <a:gd name="connsiteY1" fmla="*/ -76 h 394984"/>
              <a:gd name="connsiteX2" fmla="*/ 2884384 w 2884463"/>
              <a:gd name="connsiteY2" fmla="*/ 394908 h 394984"/>
              <a:gd name="connsiteX3" fmla="*/ -80 w 2884463"/>
              <a:gd name="connsiteY3" fmla="*/ 394908 h 3949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84463" h="394984">
                <a:moveTo>
                  <a:pt x="-80" y="-76"/>
                </a:moveTo>
                <a:lnTo>
                  <a:pt x="2884384" y="-76"/>
                </a:lnTo>
                <a:lnTo>
                  <a:pt x="2884384" y="394908"/>
                </a:lnTo>
                <a:lnTo>
                  <a:pt x="-80" y="394908"/>
                </a:lnTo>
                <a:close/>
              </a:path>
            </a:pathLst>
          </a:custGeom>
          <a:solidFill>
            <a:srgbClr val="E9EBF5"/>
          </a:solidFill>
          <a:ln w="1014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1A6FEEC4-4FD4-13A2-5EDC-3E36D81A8316}"/>
              </a:ext>
            </a:extLst>
          </p:cNvPr>
          <p:cNvSpPr/>
          <p:nvPr/>
        </p:nvSpPr>
        <p:spPr>
          <a:xfrm>
            <a:off x="3675937" y="2185632"/>
            <a:ext cx="1560347" cy="394984"/>
          </a:xfrm>
          <a:custGeom>
            <a:avLst/>
            <a:gdLst>
              <a:gd name="connsiteX0" fmla="*/ -80 w 1560347"/>
              <a:gd name="connsiteY0" fmla="*/ -76 h 394984"/>
              <a:gd name="connsiteX1" fmla="*/ 1560267 w 1560347"/>
              <a:gd name="connsiteY1" fmla="*/ -76 h 394984"/>
              <a:gd name="connsiteX2" fmla="*/ 1560267 w 1560347"/>
              <a:gd name="connsiteY2" fmla="*/ 394908 h 394984"/>
              <a:gd name="connsiteX3" fmla="*/ -80 w 1560347"/>
              <a:gd name="connsiteY3" fmla="*/ 394908 h 3949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60347" h="394984">
                <a:moveTo>
                  <a:pt x="-80" y="-76"/>
                </a:moveTo>
                <a:lnTo>
                  <a:pt x="1560267" y="-76"/>
                </a:lnTo>
                <a:lnTo>
                  <a:pt x="1560267" y="394908"/>
                </a:lnTo>
                <a:lnTo>
                  <a:pt x="-80" y="394908"/>
                </a:lnTo>
                <a:close/>
              </a:path>
            </a:pathLst>
          </a:custGeom>
          <a:solidFill>
            <a:srgbClr val="E9EBF5"/>
          </a:solidFill>
          <a:ln w="1014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E1D554A9-FCFC-702C-E885-D2BAF1834868}"/>
              </a:ext>
            </a:extLst>
          </p:cNvPr>
          <p:cNvSpPr/>
          <p:nvPr/>
        </p:nvSpPr>
        <p:spPr>
          <a:xfrm>
            <a:off x="5236284" y="2185632"/>
            <a:ext cx="1462306" cy="394984"/>
          </a:xfrm>
          <a:custGeom>
            <a:avLst/>
            <a:gdLst>
              <a:gd name="connsiteX0" fmla="*/ -80 w 1462306"/>
              <a:gd name="connsiteY0" fmla="*/ -76 h 394984"/>
              <a:gd name="connsiteX1" fmla="*/ 1462226 w 1462306"/>
              <a:gd name="connsiteY1" fmla="*/ -76 h 394984"/>
              <a:gd name="connsiteX2" fmla="*/ 1462226 w 1462306"/>
              <a:gd name="connsiteY2" fmla="*/ 394908 h 394984"/>
              <a:gd name="connsiteX3" fmla="*/ -80 w 1462306"/>
              <a:gd name="connsiteY3" fmla="*/ 394908 h 3949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62306" h="394984">
                <a:moveTo>
                  <a:pt x="-80" y="-76"/>
                </a:moveTo>
                <a:lnTo>
                  <a:pt x="1462226" y="-76"/>
                </a:lnTo>
                <a:lnTo>
                  <a:pt x="1462226" y="394908"/>
                </a:lnTo>
                <a:lnTo>
                  <a:pt x="-80" y="394908"/>
                </a:lnTo>
                <a:close/>
              </a:path>
            </a:pathLst>
          </a:custGeom>
          <a:solidFill>
            <a:srgbClr val="000000"/>
          </a:solidFill>
          <a:ln w="1014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102C4634-D236-BF9E-BC4D-1B8B28A7D8DB}"/>
              </a:ext>
            </a:extLst>
          </p:cNvPr>
          <p:cNvSpPr/>
          <p:nvPr/>
        </p:nvSpPr>
        <p:spPr>
          <a:xfrm>
            <a:off x="6698590" y="2185632"/>
            <a:ext cx="1518631" cy="394984"/>
          </a:xfrm>
          <a:custGeom>
            <a:avLst/>
            <a:gdLst>
              <a:gd name="connsiteX0" fmla="*/ -80 w 1518631"/>
              <a:gd name="connsiteY0" fmla="*/ -76 h 394984"/>
              <a:gd name="connsiteX1" fmla="*/ 1518552 w 1518631"/>
              <a:gd name="connsiteY1" fmla="*/ -76 h 394984"/>
              <a:gd name="connsiteX2" fmla="*/ 1518552 w 1518631"/>
              <a:gd name="connsiteY2" fmla="*/ 394908 h 394984"/>
              <a:gd name="connsiteX3" fmla="*/ -80 w 1518631"/>
              <a:gd name="connsiteY3" fmla="*/ 394908 h 3949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18631" h="394984">
                <a:moveTo>
                  <a:pt x="-80" y="-76"/>
                </a:moveTo>
                <a:lnTo>
                  <a:pt x="1518552" y="-76"/>
                </a:lnTo>
                <a:lnTo>
                  <a:pt x="1518552" y="394908"/>
                </a:lnTo>
                <a:lnTo>
                  <a:pt x="-80" y="394908"/>
                </a:lnTo>
                <a:close/>
              </a:path>
            </a:pathLst>
          </a:custGeom>
          <a:solidFill>
            <a:srgbClr val="E9EBF5"/>
          </a:solidFill>
          <a:ln w="1014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A80C8FDE-77EF-BD20-E314-B1B218231788}"/>
              </a:ext>
            </a:extLst>
          </p:cNvPr>
          <p:cNvSpPr/>
          <p:nvPr/>
        </p:nvSpPr>
        <p:spPr>
          <a:xfrm>
            <a:off x="8217222" y="2185632"/>
            <a:ext cx="1463178" cy="394984"/>
          </a:xfrm>
          <a:custGeom>
            <a:avLst/>
            <a:gdLst>
              <a:gd name="connsiteX0" fmla="*/ -80 w 1463178"/>
              <a:gd name="connsiteY0" fmla="*/ -76 h 394984"/>
              <a:gd name="connsiteX1" fmla="*/ 1463099 w 1463178"/>
              <a:gd name="connsiteY1" fmla="*/ -76 h 394984"/>
              <a:gd name="connsiteX2" fmla="*/ 1463099 w 1463178"/>
              <a:gd name="connsiteY2" fmla="*/ 394908 h 394984"/>
              <a:gd name="connsiteX3" fmla="*/ -80 w 1463178"/>
              <a:gd name="connsiteY3" fmla="*/ 394908 h 3949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63178" h="394984">
                <a:moveTo>
                  <a:pt x="-80" y="-76"/>
                </a:moveTo>
                <a:lnTo>
                  <a:pt x="1463099" y="-76"/>
                </a:lnTo>
                <a:lnTo>
                  <a:pt x="1463099" y="394908"/>
                </a:lnTo>
                <a:lnTo>
                  <a:pt x="-80" y="394908"/>
                </a:lnTo>
                <a:close/>
              </a:path>
            </a:pathLst>
          </a:custGeom>
          <a:solidFill>
            <a:srgbClr val="E9EBF5"/>
          </a:solidFill>
          <a:ln w="1014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CF934068-B5FB-B614-5C38-AD8F3B5A1D85}"/>
              </a:ext>
            </a:extLst>
          </p:cNvPr>
          <p:cNvSpPr/>
          <p:nvPr/>
        </p:nvSpPr>
        <p:spPr>
          <a:xfrm>
            <a:off x="9680400" y="2185632"/>
            <a:ext cx="1351330" cy="394984"/>
          </a:xfrm>
          <a:custGeom>
            <a:avLst/>
            <a:gdLst>
              <a:gd name="connsiteX0" fmla="*/ -80 w 1351330"/>
              <a:gd name="connsiteY0" fmla="*/ -76 h 394984"/>
              <a:gd name="connsiteX1" fmla="*/ 1351251 w 1351330"/>
              <a:gd name="connsiteY1" fmla="*/ -76 h 394984"/>
              <a:gd name="connsiteX2" fmla="*/ 1351251 w 1351330"/>
              <a:gd name="connsiteY2" fmla="*/ 394908 h 394984"/>
              <a:gd name="connsiteX3" fmla="*/ -80 w 1351330"/>
              <a:gd name="connsiteY3" fmla="*/ 394908 h 3949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51330" h="394984">
                <a:moveTo>
                  <a:pt x="-80" y="-76"/>
                </a:moveTo>
                <a:lnTo>
                  <a:pt x="1351251" y="-76"/>
                </a:lnTo>
                <a:lnTo>
                  <a:pt x="1351251" y="394908"/>
                </a:lnTo>
                <a:lnTo>
                  <a:pt x="-80" y="394908"/>
                </a:lnTo>
                <a:close/>
              </a:path>
            </a:pathLst>
          </a:custGeom>
          <a:solidFill>
            <a:srgbClr val="E9EBF5"/>
          </a:solidFill>
          <a:ln w="1014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5E31327F-0BD4-7805-4B2B-02458EDC1FF7}"/>
              </a:ext>
            </a:extLst>
          </p:cNvPr>
          <p:cNvSpPr/>
          <p:nvPr/>
        </p:nvSpPr>
        <p:spPr>
          <a:xfrm>
            <a:off x="791473" y="2580616"/>
            <a:ext cx="2884463" cy="394974"/>
          </a:xfrm>
          <a:custGeom>
            <a:avLst/>
            <a:gdLst>
              <a:gd name="connsiteX0" fmla="*/ -80 w 2884463"/>
              <a:gd name="connsiteY0" fmla="*/ -76 h 394974"/>
              <a:gd name="connsiteX1" fmla="*/ 2884384 w 2884463"/>
              <a:gd name="connsiteY1" fmla="*/ -76 h 394974"/>
              <a:gd name="connsiteX2" fmla="*/ 2884384 w 2884463"/>
              <a:gd name="connsiteY2" fmla="*/ 394898 h 394974"/>
              <a:gd name="connsiteX3" fmla="*/ -80 w 2884463"/>
              <a:gd name="connsiteY3" fmla="*/ 394898 h 394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84463" h="394974">
                <a:moveTo>
                  <a:pt x="-80" y="-76"/>
                </a:moveTo>
                <a:lnTo>
                  <a:pt x="2884384" y="-76"/>
                </a:lnTo>
                <a:lnTo>
                  <a:pt x="2884384" y="394898"/>
                </a:lnTo>
                <a:lnTo>
                  <a:pt x="-80" y="394898"/>
                </a:lnTo>
                <a:close/>
              </a:path>
            </a:pathLst>
          </a:custGeom>
          <a:solidFill>
            <a:srgbClr val="CFD5EA"/>
          </a:solidFill>
          <a:ln w="1014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1754EC1E-0E23-598C-0468-8893300D21EF}"/>
              </a:ext>
            </a:extLst>
          </p:cNvPr>
          <p:cNvSpPr/>
          <p:nvPr/>
        </p:nvSpPr>
        <p:spPr>
          <a:xfrm>
            <a:off x="3675937" y="2580616"/>
            <a:ext cx="1560347" cy="394974"/>
          </a:xfrm>
          <a:custGeom>
            <a:avLst/>
            <a:gdLst>
              <a:gd name="connsiteX0" fmla="*/ -80 w 1560347"/>
              <a:gd name="connsiteY0" fmla="*/ -76 h 394974"/>
              <a:gd name="connsiteX1" fmla="*/ 1560267 w 1560347"/>
              <a:gd name="connsiteY1" fmla="*/ -76 h 394974"/>
              <a:gd name="connsiteX2" fmla="*/ 1560267 w 1560347"/>
              <a:gd name="connsiteY2" fmla="*/ 394898 h 394974"/>
              <a:gd name="connsiteX3" fmla="*/ -80 w 1560347"/>
              <a:gd name="connsiteY3" fmla="*/ 394898 h 394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60347" h="394974">
                <a:moveTo>
                  <a:pt x="-80" y="-76"/>
                </a:moveTo>
                <a:lnTo>
                  <a:pt x="1560267" y="-76"/>
                </a:lnTo>
                <a:lnTo>
                  <a:pt x="1560267" y="394898"/>
                </a:lnTo>
                <a:lnTo>
                  <a:pt x="-80" y="394898"/>
                </a:lnTo>
                <a:close/>
              </a:path>
            </a:pathLst>
          </a:custGeom>
          <a:solidFill>
            <a:srgbClr val="CFD5EA"/>
          </a:solidFill>
          <a:ln w="1014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4ED66F0B-6D0C-9B7A-4D88-AFCA151A86C4}"/>
              </a:ext>
            </a:extLst>
          </p:cNvPr>
          <p:cNvSpPr/>
          <p:nvPr/>
        </p:nvSpPr>
        <p:spPr>
          <a:xfrm>
            <a:off x="5236284" y="2580616"/>
            <a:ext cx="1462306" cy="394974"/>
          </a:xfrm>
          <a:custGeom>
            <a:avLst/>
            <a:gdLst>
              <a:gd name="connsiteX0" fmla="*/ -80 w 1462306"/>
              <a:gd name="connsiteY0" fmla="*/ -76 h 394974"/>
              <a:gd name="connsiteX1" fmla="*/ 1462226 w 1462306"/>
              <a:gd name="connsiteY1" fmla="*/ -76 h 394974"/>
              <a:gd name="connsiteX2" fmla="*/ 1462226 w 1462306"/>
              <a:gd name="connsiteY2" fmla="*/ 394898 h 394974"/>
              <a:gd name="connsiteX3" fmla="*/ -80 w 1462306"/>
              <a:gd name="connsiteY3" fmla="*/ 394898 h 394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62306" h="394974">
                <a:moveTo>
                  <a:pt x="-80" y="-76"/>
                </a:moveTo>
                <a:lnTo>
                  <a:pt x="1462226" y="-76"/>
                </a:lnTo>
                <a:lnTo>
                  <a:pt x="1462226" y="394898"/>
                </a:lnTo>
                <a:lnTo>
                  <a:pt x="-80" y="394898"/>
                </a:lnTo>
                <a:close/>
              </a:path>
            </a:pathLst>
          </a:custGeom>
          <a:solidFill>
            <a:srgbClr val="CFD5EA"/>
          </a:solidFill>
          <a:ln w="1014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ACBFAEF6-09F3-4056-CE00-9E7EEA061B54}"/>
              </a:ext>
            </a:extLst>
          </p:cNvPr>
          <p:cNvSpPr/>
          <p:nvPr/>
        </p:nvSpPr>
        <p:spPr>
          <a:xfrm>
            <a:off x="6698590" y="2580616"/>
            <a:ext cx="1518631" cy="394974"/>
          </a:xfrm>
          <a:custGeom>
            <a:avLst/>
            <a:gdLst>
              <a:gd name="connsiteX0" fmla="*/ -80 w 1518631"/>
              <a:gd name="connsiteY0" fmla="*/ -76 h 394974"/>
              <a:gd name="connsiteX1" fmla="*/ 1518552 w 1518631"/>
              <a:gd name="connsiteY1" fmla="*/ -76 h 394974"/>
              <a:gd name="connsiteX2" fmla="*/ 1518552 w 1518631"/>
              <a:gd name="connsiteY2" fmla="*/ 394898 h 394974"/>
              <a:gd name="connsiteX3" fmla="*/ -80 w 1518631"/>
              <a:gd name="connsiteY3" fmla="*/ 394898 h 394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18631" h="394974">
                <a:moveTo>
                  <a:pt x="-80" y="-76"/>
                </a:moveTo>
                <a:lnTo>
                  <a:pt x="1518552" y="-76"/>
                </a:lnTo>
                <a:lnTo>
                  <a:pt x="1518552" y="394898"/>
                </a:lnTo>
                <a:lnTo>
                  <a:pt x="-80" y="394898"/>
                </a:lnTo>
                <a:close/>
              </a:path>
            </a:pathLst>
          </a:custGeom>
          <a:solidFill>
            <a:srgbClr val="CFD5EA"/>
          </a:solidFill>
          <a:ln w="1014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D58641A6-E1A5-0798-DD64-5850573C2843}"/>
              </a:ext>
            </a:extLst>
          </p:cNvPr>
          <p:cNvSpPr/>
          <p:nvPr/>
        </p:nvSpPr>
        <p:spPr>
          <a:xfrm>
            <a:off x="8217222" y="2580616"/>
            <a:ext cx="1463178" cy="394974"/>
          </a:xfrm>
          <a:custGeom>
            <a:avLst/>
            <a:gdLst>
              <a:gd name="connsiteX0" fmla="*/ -80 w 1463178"/>
              <a:gd name="connsiteY0" fmla="*/ -76 h 394974"/>
              <a:gd name="connsiteX1" fmla="*/ 1463099 w 1463178"/>
              <a:gd name="connsiteY1" fmla="*/ -76 h 394974"/>
              <a:gd name="connsiteX2" fmla="*/ 1463099 w 1463178"/>
              <a:gd name="connsiteY2" fmla="*/ 394898 h 394974"/>
              <a:gd name="connsiteX3" fmla="*/ -80 w 1463178"/>
              <a:gd name="connsiteY3" fmla="*/ 394898 h 394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63178" h="394974">
                <a:moveTo>
                  <a:pt x="-80" y="-76"/>
                </a:moveTo>
                <a:lnTo>
                  <a:pt x="1463099" y="-76"/>
                </a:lnTo>
                <a:lnTo>
                  <a:pt x="1463099" y="394898"/>
                </a:lnTo>
                <a:lnTo>
                  <a:pt x="-80" y="394898"/>
                </a:lnTo>
                <a:close/>
              </a:path>
            </a:pathLst>
          </a:custGeom>
          <a:solidFill>
            <a:srgbClr val="CFD5EA"/>
          </a:solidFill>
          <a:ln w="1014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4E7BC55C-73AA-6C8E-F147-E0535F3E500A}"/>
              </a:ext>
            </a:extLst>
          </p:cNvPr>
          <p:cNvSpPr/>
          <p:nvPr/>
        </p:nvSpPr>
        <p:spPr>
          <a:xfrm>
            <a:off x="9680400" y="2580616"/>
            <a:ext cx="1351330" cy="394974"/>
          </a:xfrm>
          <a:custGeom>
            <a:avLst/>
            <a:gdLst>
              <a:gd name="connsiteX0" fmla="*/ -80 w 1351330"/>
              <a:gd name="connsiteY0" fmla="*/ -76 h 394974"/>
              <a:gd name="connsiteX1" fmla="*/ 1351251 w 1351330"/>
              <a:gd name="connsiteY1" fmla="*/ -76 h 394974"/>
              <a:gd name="connsiteX2" fmla="*/ 1351251 w 1351330"/>
              <a:gd name="connsiteY2" fmla="*/ 394898 h 394974"/>
              <a:gd name="connsiteX3" fmla="*/ -80 w 1351330"/>
              <a:gd name="connsiteY3" fmla="*/ 394898 h 394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51330" h="394974">
                <a:moveTo>
                  <a:pt x="-80" y="-76"/>
                </a:moveTo>
                <a:lnTo>
                  <a:pt x="1351251" y="-76"/>
                </a:lnTo>
                <a:lnTo>
                  <a:pt x="1351251" y="394898"/>
                </a:lnTo>
                <a:lnTo>
                  <a:pt x="-80" y="394898"/>
                </a:lnTo>
                <a:close/>
              </a:path>
            </a:pathLst>
          </a:custGeom>
          <a:solidFill>
            <a:srgbClr val="CFD5EA"/>
          </a:solidFill>
          <a:ln w="1014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60CF6F82-6CBF-72B0-ABB7-17E29C2F661F}"/>
              </a:ext>
            </a:extLst>
          </p:cNvPr>
          <p:cNvSpPr/>
          <p:nvPr/>
        </p:nvSpPr>
        <p:spPr>
          <a:xfrm>
            <a:off x="791473" y="2975590"/>
            <a:ext cx="2884463" cy="394974"/>
          </a:xfrm>
          <a:custGeom>
            <a:avLst/>
            <a:gdLst>
              <a:gd name="connsiteX0" fmla="*/ -80 w 2884463"/>
              <a:gd name="connsiteY0" fmla="*/ -76 h 394974"/>
              <a:gd name="connsiteX1" fmla="*/ 2884384 w 2884463"/>
              <a:gd name="connsiteY1" fmla="*/ -76 h 394974"/>
              <a:gd name="connsiteX2" fmla="*/ 2884384 w 2884463"/>
              <a:gd name="connsiteY2" fmla="*/ 394898 h 394974"/>
              <a:gd name="connsiteX3" fmla="*/ -80 w 2884463"/>
              <a:gd name="connsiteY3" fmla="*/ 394898 h 394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84463" h="394974">
                <a:moveTo>
                  <a:pt x="-80" y="-76"/>
                </a:moveTo>
                <a:lnTo>
                  <a:pt x="2884384" y="-76"/>
                </a:lnTo>
                <a:lnTo>
                  <a:pt x="2884384" y="394898"/>
                </a:lnTo>
                <a:lnTo>
                  <a:pt x="-80" y="394898"/>
                </a:lnTo>
                <a:close/>
              </a:path>
            </a:pathLst>
          </a:custGeom>
          <a:solidFill>
            <a:srgbClr val="E9EBF5"/>
          </a:solidFill>
          <a:ln w="1014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2C0F097E-0811-F39B-EAED-4341250ADA2A}"/>
              </a:ext>
            </a:extLst>
          </p:cNvPr>
          <p:cNvSpPr/>
          <p:nvPr/>
        </p:nvSpPr>
        <p:spPr>
          <a:xfrm>
            <a:off x="3675937" y="2975590"/>
            <a:ext cx="1560347" cy="394974"/>
          </a:xfrm>
          <a:custGeom>
            <a:avLst/>
            <a:gdLst>
              <a:gd name="connsiteX0" fmla="*/ -80 w 1560347"/>
              <a:gd name="connsiteY0" fmla="*/ -76 h 394974"/>
              <a:gd name="connsiteX1" fmla="*/ 1560267 w 1560347"/>
              <a:gd name="connsiteY1" fmla="*/ -76 h 394974"/>
              <a:gd name="connsiteX2" fmla="*/ 1560267 w 1560347"/>
              <a:gd name="connsiteY2" fmla="*/ 394898 h 394974"/>
              <a:gd name="connsiteX3" fmla="*/ -80 w 1560347"/>
              <a:gd name="connsiteY3" fmla="*/ 394898 h 394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60347" h="394974">
                <a:moveTo>
                  <a:pt x="-80" y="-76"/>
                </a:moveTo>
                <a:lnTo>
                  <a:pt x="1560267" y="-76"/>
                </a:lnTo>
                <a:lnTo>
                  <a:pt x="1560267" y="394898"/>
                </a:lnTo>
                <a:lnTo>
                  <a:pt x="-80" y="394898"/>
                </a:lnTo>
                <a:close/>
              </a:path>
            </a:pathLst>
          </a:custGeom>
          <a:solidFill>
            <a:srgbClr val="E9EBF5"/>
          </a:solidFill>
          <a:ln w="1014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BD6006A9-4419-A155-2F13-718FD507D4D8}"/>
              </a:ext>
            </a:extLst>
          </p:cNvPr>
          <p:cNvSpPr/>
          <p:nvPr/>
        </p:nvSpPr>
        <p:spPr>
          <a:xfrm>
            <a:off x="5236284" y="2975590"/>
            <a:ext cx="1462306" cy="394974"/>
          </a:xfrm>
          <a:custGeom>
            <a:avLst/>
            <a:gdLst>
              <a:gd name="connsiteX0" fmla="*/ -80 w 1462306"/>
              <a:gd name="connsiteY0" fmla="*/ -76 h 394974"/>
              <a:gd name="connsiteX1" fmla="*/ 1462226 w 1462306"/>
              <a:gd name="connsiteY1" fmla="*/ -76 h 394974"/>
              <a:gd name="connsiteX2" fmla="*/ 1462226 w 1462306"/>
              <a:gd name="connsiteY2" fmla="*/ 394898 h 394974"/>
              <a:gd name="connsiteX3" fmla="*/ -80 w 1462306"/>
              <a:gd name="connsiteY3" fmla="*/ 394898 h 394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62306" h="394974">
                <a:moveTo>
                  <a:pt x="-80" y="-76"/>
                </a:moveTo>
                <a:lnTo>
                  <a:pt x="1462226" y="-76"/>
                </a:lnTo>
                <a:lnTo>
                  <a:pt x="1462226" y="394898"/>
                </a:lnTo>
                <a:lnTo>
                  <a:pt x="-80" y="394898"/>
                </a:lnTo>
                <a:close/>
              </a:path>
            </a:pathLst>
          </a:custGeom>
          <a:solidFill>
            <a:srgbClr val="E9EBF5"/>
          </a:solidFill>
          <a:ln w="1014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EAD9F7E4-CDFA-03ED-29E2-240CCEC7428F}"/>
              </a:ext>
            </a:extLst>
          </p:cNvPr>
          <p:cNvSpPr/>
          <p:nvPr/>
        </p:nvSpPr>
        <p:spPr>
          <a:xfrm>
            <a:off x="6698590" y="2975590"/>
            <a:ext cx="1518631" cy="394974"/>
          </a:xfrm>
          <a:custGeom>
            <a:avLst/>
            <a:gdLst>
              <a:gd name="connsiteX0" fmla="*/ -80 w 1518631"/>
              <a:gd name="connsiteY0" fmla="*/ -76 h 394974"/>
              <a:gd name="connsiteX1" fmla="*/ 1518552 w 1518631"/>
              <a:gd name="connsiteY1" fmla="*/ -76 h 394974"/>
              <a:gd name="connsiteX2" fmla="*/ 1518552 w 1518631"/>
              <a:gd name="connsiteY2" fmla="*/ 394898 h 394974"/>
              <a:gd name="connsiteX3" fmla="*/ -80 w 1518631"/>
              <a:gd name="connsiteY3" fmla="*/ 394898 h 394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18631" h="394974">
                <a:moveTo>
                  <a:pt x="-80" y="-76"/>
                </a:moveTo>
                <a:lnTo>
                  <a:pt x="1518552" y="-76"/>
                </a:lnTo>
                <a:lnTo>
                  <a:pt x="1518552" y="394898"/>
                </a:lnTo>
                <a:lnTo>
                  <a:pt x="-80" y="394898"/>
                </a:lnTo>
                <a:close/>
              </a:path>
            </a:pathLst>
          </a:custGeom>
          <a:solidFill>
            <a:srgbClr val="E9EBF5"/>
          </a:solidFill>
          <a:ln w="1014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CD04D029-72F5-460A-7ABF-AC5A8A14CEA7}"/>
              </a:ext>
            </a:extLst>
          </p:cNvPr>
          <p:cNvSpPr/>
          <p:nvPr/>
        </p:nvSpPr>
        <p:spPr>
          <a:xfrm>
            <a:off x="8217222" y="2975590"/>
            <a:ext cx="1463178" cy="394974"/>
          </a:xfrm>
          <a:custGeom>
            <a:avLst/>
            <a:gdLst>
              <a:gd name="connsiteX0" fmla="*/ -80 w 1463178"/>
              <a:gd name="connsiteY0" fmla="*/ -76 h 394974"/>
              <a:gd name="connsiteX1" fmla="*/ 1463099 w 1463178"/>
              <a:gd name="connsiteY1" fmla="*/ -76 h 394974"/>
              <a:gd name="connsiteX2" fmla="*/ 1463099 w 1463178"/>
              <a:gd name="connsiteY2" fmla="*/ 394898 h 394974"/>
              <a:gd name="connsiteX3" fmla="*/ -80 w 1463178"/>
              <a:gd name="connsiteY3" fmla="*/ 394898 h 394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63178" h="394974">
                <a:moveTo>
                  <a:pt x="-80" y="-76"/>
                </a:moveTo>
                <a:lnTo>
                  <a:pt x="1463099" y="-76"/>
                </a:lnTo>
                <a:lnTo>
                  <a:pt x="1463099" y="394898"/>
                </a:lnTo>
                <a:lnTo>
                  <a:pt x="-80" y="394898"/>
                </a:lnTo>
                <a:close/>
              </a:path>
            </a:pathLst>
          </a:custGeom>
          <a:solidFill>
            <a:srgbClr val="E9EBF5"/>
          </a:solidFill>
          <a:ln w="1014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E24D37C5-7C8B-439B-799C-C25F84BADE27}"/>
              </a:ext>
            </a:extLst>
          </p:cNvPr>
          <p:cNvSpPr/>
          <p:nvPr/>
        </p:nvSpPr>
        <p:spPr>
          <a:xfrm>
            <a:off x="9680400" y="2975590"/>
            <a:ext cx="1351330" cy="394974"/>
          </a:xfrm>
          <a:custGeom>
            <a:avLst/>
            <a:gdLst>
              <a:gd name="connsiteX0" fmla="*/ -80 w 1351330"/>
              <a:gd name="connsiteY0" fmla="*/ -76 h 394974"/>
              <a:gd name="connsiteX1" fmla="*/ 1351251 w 1351330"/>
              <a:gd name="connsiteY1" fmla="*/ -76 h 394974"/>
              <a:gd name="connsiteX2" fmla="*/ 1351251 w 1351330"/>
              <a:gd name="connsiteY2" fmla="*/ 394898 h 394974"/>
              <a:gd name="connsiteX3" fmla="*/ -80 w 1351330"/>
              <a:gd name="connsiteY3" fmla="*/ 394898 h 394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51330" h="394974">
                <a:moveTo>
                  <a:pt x="-80" y="-76"/>
                </a:moveTo>
                <a:lnTo>
                  <a:pt x="1351251" y="-76"/>
                </a:lnTo>
                <a:lnTo>
                  <a:pt x="1351251" y="394898"/>
                </a:lnTo>
                <a:lnTo>
                  <a:pt x="-80" y="394898"/>
                </a:lnTo>
                <a:close/>
              </a:path>
            </a:pathLst>
          </a:custGeom>
          <a:solidFill>
            <a:srgbClr val="E9EBF5"/>
          </a:solidFill>
          <a:ln w="1014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AC6B5B09-8D6E-3FE2-1A28-CF058583C70B}"/>
              </a:ext>
            </a:extLst>
          </p:cNvPr>
          <p:cNvSpPr/>
          <p:nvPr/>
        </p:nvSpPr>
        <p:spPr>
          <a:xfrm>
            <a:off x="791473" y="3370564"/>
            <a:ext cx="2884463" cy="394984"/>
          </a:xfrm>
          <a:custGeom>
            <a:avLst/>
            <a:gdLst>
              <a:gd name="connsiteX0" fmla="*/ -80 w 2884463"/>
              <a:gd name="connsiteY0" fmla="*/ -76 h 394984"/>
              <a:gd name="connsiteX1" fmla="*/ 2884384 w 2884463"/>
              <a:gd name="connsiteY1" fmla="*/ -76 h 394984"/>
              <a:gd name="connsiteX2" fmla="*/ 2884384 w 2884463"/>
              <a:gd name="connsiteY2" fmla="*/ 394908 h 394984"/>
              <a:gd name="connsiteX3" fmla="*/ -80 w 2884463"/>
              <a:gd name="connsiteY3" fmla="*/ 394908 h 3949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84463" h="394984">
                <a:moveTo>
                  <a:pt x="-80" y="-76"/>
                </a:moveTo>
                <a:lnTo>
                  <a:pt x="2884384" y="-76"/>
                </a:lnTo>
                <a:lnTo>
                  <a:pt x="2884384" y="394908"/>
                </a:lnTo>
                <a:lnTo>
                  <a:pt x="-80" y="394908"/>
                </a:lnTo>
                <a:close/>
              </a:path>
            </a:pathLst>
          </a:custGeom>
          <a:solidFill>
            <a:srgbClr val="CFD5EA"/>
          </a:solidFill>
          <a:ln w="1014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B194F940-1A35-D617-C157-76823884CBB5}"/>
              </a:ext>
            </a:extLst>
          </p:cNvPr>
          <p:cNvSpPr/>
          <p:nvPr/>
        </p:nvSpPr>
        <p:spPr>
          <a:xfrm>
            <a:off x="3675937" y="3370564"/>
            <a:ext cx="1560347" cy="394984"/>
          </a:xfrm>
          <a:custGeom>
            <a:avLst/>
            <a:gdLst>
              <a:gd name="connsiteX0" fmla="*/ -80 w 1560347"/>
              <a:gd name="connsiteY0" fmla="*/ -76 h 394984"/>
              <a:gd name="connsiteX1" fmla="*/ 1560267 w 1560347"/>
              <a:gd name="connsiteY1" fmla="*/ -76 h 394984"/>
              <a:gd name="connsiteX2" fmla="*/ 1560267 w 1560347"/>
              <a:gd name="connsiteY2" fmla="*/ 394908 h 394984"/>
              <a:gd name="connsiteX3" fmla="*/ -80 w 1560347"/>
              <a:gd name="connsiteY3" fmla="*/ 394908 h 3949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60347" h="394984">
                <a:moveTo>
                  <a:pt x="-80" y="-76"/>
                </a:moveTo>
                <a:lnTo>
                  <a:pt x="1560267" y="-76"/>
                </a:lnTo>
                <a:lnTo>
                  <a:pt x="1560267" y="394908"/>
                </a:lnTo>
                <a:lnTo>
                  <a:pt x="-80" y="394908"/>
                </a:lnTo>
                <a:close/>
              </a:path>
            </a:pathLst>
          </a:custGeom>
          <a:solidFill>
            <a:srgbClr val="CFD5EA"/>
          </a:solidFill>
          <a:ln w="1014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F4961528-470D-02D5-1996-997C3AF997E1}"/>
              </a:ext>
            </a:extLst>
          </p:cNvPr>
          <p:cNvSpPr/>
          <p:nvPr/>
        </p:nvSpPr>
        <p:spPr>
          <a:xfrm>
            <a:off x="5236284" y="3370564"/>
            <a:ext cx="1462306" cy="394984"/>
          </a:xfrm>
          <a:custGeom>
            <a:avLst/>
            <a:gdLst>
              <a:gd name="connsiteX0" fmla="*/ -80 w 1462306"/>
              <a:gd name="connsiteY0" fmla="*/ -76 h 394984"/>
              <a:gd name="connsiteX1" fmla="*/ 1462226 w 1462306"/>
              <a:gd name="connsiteY1" fmla="*/ -76 h 394984"/>
              <a:gd name="connsiteX2" fmla="*/ 1462226 w 1462306"/>
              <a:gd name="connsiteY2" fmla="*/ 394908 h 394984"/>
              <a:gd name="connsiteX3" fmla="*/ -80 w 1462306"/>
              <a:gd name="connsiteY3" fmla="*/ 394908 h 3949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62306" h="394984">
                <a:moveTo>
                  <a:pt x="-80" y="-76"/>
                </a:moveTo>
                <a:lnTo>
                  <a:pt x="1462226" y="-76"/>
                </a:lnTo>
                <a:lnTo>
                  <a:pt x="1462226" y="394908"/>
                </a:lnTo>
                <a:lnTo>
                  <a:pt x="-80" y="394908"/>
                </a:lnTo>
                <a:close/>
              </a:path>
            </a:pathLst>
          </a:custGeom>
          <a:solidFill>
            <a:srgbClr val="CFD5EA"/>
          </a:solidFill>
          <a:ln w="1014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C4024E61-CCAA-0DBB-3FD8-F53ADFAB9856}"/>
              </a:ext>
            </a:extLst>
          </p:cNvPr>
          <p:cNvSpPr/>
          <p:nvPr/>
        </p:nvSpPr>
        <p:spPr>
          <a:xfrm>
            <a:off x="6698590" y="3370564"/>
            <a:ext cx="1518631" cy="394984"/>
          </a:xfrm>
          <a:custGeom>
            <a:avLst/>
            <a:gdLst>
              <a:gd name="connsiteX0" fmla="*/ -80 w 1518631"/>
              <a:gd name="connsiteY0" fmla="*/ -76 h 394984"/>
              <a:gd name="connsiteX1" fmla="*/ 1518552 w 1518631"/>
              <a:gd name="connsiteY1" fmla="*/ -76 h 394984"/>
              <a:gd name="connsiteX2" fmla="*/ 1518552 w 1518631"/>
              <a:gd name="connsiteY2" fmla="*/ 394908 h 394984"/>
              <a:gd name="connsiteX3" fmla="*/ -80 w 1518631"/>
              <a:gd name="connsiteY3" fmla="*/ 394908 h 3949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18631" h="394984">
                <a:moveTo>
                  <a:pt x="-80" y="-76"/>
                </a:moveTo>
                <a:lnTo>
                  <a:pt x="1518552" y="-76"/>
                </a:lnTo>
                <a:lnTo>
                  <a:pt x="1518552" y="394908"/>
                </a:lnTo>
                <a:lnTo>
                  <a:pt x="-80" y="394908"/>
                </a:lnTo>
                <a:close/>
              </a:path>
            </a:pathLst>
          </a:custGeom>
          <a:solidFill>
            <a:srgbClr val="CFD5EA"/>
          </a:solidFill>
          <a:ln w="1014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BFAD9910-6858-D85F-34FA-34F43AE75293}"/>
              </a:ext>
            </a:extLst>
          </p:cNvPr>
          <p:cNvSpPr/>
          <p:nvPr/>
        </p:nvSpPr>
        <p:spPr>
          <a:xfrm>
            <a:off x="8217222" y="3370564"/>
            <a:ext cx="1463178" cy="394984"/>
          </a:xfrm>
          <a:custGeom>
            <a:avLst/>
            <a:gdLst>
              <a:gd name="connsiteX0" fmla="*/ -80 w 1463178"/>
              <a:gd name="connsiteY0" fmla="*/ -76 h 394984"/>
              <a:gd name="connsiteX1" fmla="*/ 1463099 w 1463178"/>
              <a:gd name="connsiteY1" fmla="*/ -76 h 394984"/>
              <a:gd name="connsiteX2" fmla="*/ 1463099 w 1463178"/>
              <a:gd name="connsiteY2" fmla="*/ 394908 h 394984"/>
              <a:gd name="connsiteX3" fmla="*/ -80 w 1463178"/>
              <a:gd name="connsiteY3" fmla="*/ 394908 h 3949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63178" h="394984">
                <a:moveTo>
                  <a:pt x="-80" y="-76"/>
                </a:moveTo>
                <a:lnTo>
                  <a:pt x="1463099" y="-76"/>
                </a:lnTo>
                <a:lnTo>
                  <a:pt x="1463099" y="394908"/>
                </a:lnTo>
                <a:lnTo>
                  <a:pt x="-80" y="394908"/>
                </a:lnTo>
                <a:close/>
              </a:path>
            </a:pathLst>
          </a:custGeom>
          <a:solidFill>
            <a:srgbClr val="CFD5EA"/>
          </a:solidFill>
          <a:ln w="1014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71A5C1CE-D04F-281B-C229-E1F4965D278C}"/>
              </a:ext>
            </a:extLst>
          </p:cNvPr>
          <p:cNvSpPr/>
          <p:nvPr/>
        </p:nvSpPr>
        <p:spPr>
          <a:xfrm>
            <a:off x="9680400" y="3370564"/>
            <a:ext cx="1351330" cy="394984"/>
          </a:xfrm>
          <a:custGeom>
            <a:avLst/>
            <a:gdLst>
              <a:gd name="connsiteX0" fmla="*/ -80 w 1351330"/>
              <a:gd name="connsiteY0" fmla="*/ -76 h 394984"/>
              <a:gd name="connsiteX1" fmla="*/ 1351251 w 1351330"/>
              <a:gd name="connsiteY1" fmla="*/ -76 h 394984"/>
              <a:gd name="connsiteX2" fmla="*/ 1351251 w 1351330"/>
              <a:gd name="connsiteY2" fmla="*/ 394908 h 394984"/>
              <a:gd name="connsiteX3" fmla="*/ -80 w 1351330"/>
              <a:gd name="connsiteY3" fmla="*/ 394908 h 3949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51330" h="394984">
                <a:moveTo>
                  <a:pt x="-80" y="-76"/>
                </a:moveTo>
                <a:lnTo>
                  <a:pt x="1351251" y="-76"/>
                </a:lnTo>
                <a:lnTo>
                  <a:pt x="1351251" y="394908"/>
                </a:lnTo>
                <a:lnTo>
                  <a:pt x="-80" y="394908"/>
                </a:lnTo>
                <a:close/>
              </a:path>
            </a:pathLst>
          </a:custGeom>
          <a:solidFill>
            <a:srgbClr val="CFD5EA"/>
          </a:solidFill>
          <a:ln w="1014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5163603C-5467-9ADD-256F-E51F7E28A5C4}"/>
              </a:ext>
            </a:extLst>
          </p:cNvPr>
          <p:cNvSpPr/>
          <p:nvPr/>
        </p:nvSpPr>
        <p:spPr>
          <a:xfrm>
            <a:off x="791473" y="3765549"/>
            <a:ext cx="2884463" cy="394973"/>
          </a:xfrm>
          <a:custGeom>
            <a:avLst/>
            <a:gdLst>
              <a:gd name="connsiteX0" fmla="*/ -80 w 2884463"/>
              <a:gd name="connsiteY0" fmla="*/ -76 h 394973"/>
              <a:gd name="connsiteX1" fmla="*/ 2884384 w 2884463"/>
              <a:gd name="connsiteY1" fmla="*/ -76 h 394973"/>
              <a:gd name="connsiteX2" fmla="*/ 2884384 w 2884463"/>
              <a:gd name="connsiteY2" fmla="*/ 394898 h 394973"/>
              <a:gd name="connsiteX3" fmla="*/ -80 w 2884463"/>
              <a:gd name="connsiteY3" fmla="*/ 394898 h 394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84463" h="394973">
                <a:moveTo>
                  <a:pt x="-80" y="-76"/>
                </a:moveTo>
                <a:lnTo>
                  <a:pt x="2884384" y="-76"/>
                </a:lnTo>
                <a:lnTo>
                  <a:pt x="2884384" y="394898"/>
                </a:lnTo>
                <a:lnTo>
                  <a:pt x="-80" y="394898"/>
                </a:lnTo>
                <a:close/>
              </a:path>
            </a:pathLst>
          </a:custGeom>
          <a:solidFill>
            <a:srgbClr val="E9EBF5"/>
          </a:solidFill>
          <a:ln w="1014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1412DE56-C186-43CB-FF87-95381C5A9148}"/>
              </a:ext>
            </a:extLst>
          </p:cNvPr>
          <p:cNvSpPr/>
          <p:nvPr/>
        </p:nvSpPr>
        <p:spPr>
          <a:xfrm>
            <a:off x="3675937" y="3765549"/>
            <a:ext cx="1560347" cy="394973"/>
          </a:xfrm>
          <a:custGeom>
            <a:avLst/>
            <a:gdLst>
              <a:gd name="connsiteX0" fmla="*/ -80 w 1560347"/>
              <a:gd name="connsiteY0" fmla="*/ -76 h 394973"/>
              <a:gd name="connsiteX1" fmla="*/ 1560267 w 1560347"/>
              <a:gd name="connsiteY1" fmla="*/ -76 h 394973"/>
              <a:gd name="connsiteX2" fmla="*/ 1560267 w 1560347"/>
              <a:gd name="connsiteY2" fmla="*/ 394898 h 394973"/>
              <a:gd name="connsiteX3" fmla="*/ -80 w 1560347"/>
              <a:gd name="connsiteY3" fmla="*/ 394898 h 394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60347" h="394973">
                <a:moveTo>
                  <a:pt x="-80" y="-76"/>
                </a:moveTo>
                <a:lnTo>
                  <a:pt x="1560267" y="-76"/>
                </a:lnTo>
                <a:lnTo>
                  <a:pt x="1560267" y="394898"/>
                </a:lnTo>
                <a:lnTo>
                  <a:pt x="-80" y="394898"/>
                </a:lnTo>
                <a:close/>
              </a:path>
            </a:pathLst>
          </a:custGeom>
          <a:solidFill>
            <a:srgbClr val="E9EBF5"/>
          </a:solidFill>
          <a:ln w="1014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040F7107-4116-9A48-8E25-B9BA986CE78F}"/>
              </a:ext>
            </a:extLst>
          </p:cNvPr>
          <p:cNvSpPr/>
          <p:nvPr/>
        </p:nvSpPr>
        <p:spPr>
          <a:xfrm>
            <a:off x="5236284" y="3765549"/>
            <a:ext cx="1462306" cy="394973"/>
          </a:xfrm>
          <a:custGeom>
            <a:avLst/>
            <a:gdLst>
              <a:gd name="connsiteX0" fmla="*/ -80 w 1462306"/>
              <a:gd name="connsiteY0" fmla="*/ -76 h 394973"/>
              <a:gd name="connsiteX1" fmla="*/ 1462226 w 1462306"/>
              <a:gd name="connsiteY1" fmla="*/ -76 h 394973"/>
              <a:gd name="connsiteX2" fmla="*/ 1462226 w 1462306"/>
              <a:gd name="connsiteY2" fmla="*/ 394898 h 394973"/>
              <a:gd name="connsiteX3" fmla="*/ -80 w 1462306"/>
              <a:gd name="connsiteY3" fmla="*/ 394898 h 394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62306" h="394973">
                <a:moveTo>
                  <a:pt x="-80" y="-76"/>
                </a:moveTo>
                <a:lnTo>
                  <a:pt x="1462226" y="-76"/>
                </a:lnTo>
                <a:lnTo>
                  <a:pt x="1462226" y="394898"/>
                </a:lnTo>
                <a:lnTo>
                  <a:pt x="-80" y="394898"/>
                </a:lnTo>
                <a:close/>
              </a:path>
            </a:pathLst>
          </a:custGeom>
          <a:solidFill>
            <a:srgbClr val="E9EBF5"/>
          </a:solidFill>
          <a:ln w="1014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46FC1C9A-7EB3-3BA5-4426-8B38E9ADB0A4}"/>
              </a:ext>
            </a:extLst>
          </p:cNvPr>
          <p:cNvSpPr/>
          <p:nvPr/>
        </p:nvSpPr>
        <p:spPr>
          <a:xfrm>
            <a:off x="6698590" y="3765549"/>
            <a:ext cx="1518631" cy="394973"/>
          </a:xfrm>
          <a:custGeom>
            <a:avLst/>
            <a:gdLst>
              <a:gd name="connsiteX0" fmla="*/ -80 w 1518631"/>
              <a:gd name="connsiteY0" fmla="*/ -76 h 394973"/>
              <a:gd name="connsiteX1" fmla="*/ 1518552 w 1518631"/>
              <a:gd name="connsiteY1" fmla="*/ -76 h 394973"/>
              <a:gd name="connsiteX2" fmla="*/ 1518552 w 1518631"/>
              <a:gd name="connsiteY2" fmla="*/ 394898 h 394973"/>
              <a:gd name="connsiteX3" fmla="*/ -80 w 1518631"/>
              <a:gd name="connsiteY3" fmla="*/ 394898 h 394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18631" h="394973">
                <a:moveTo>
                  <a:pt x="-80" y="-76"/>
                </a:moveTo>
                <a:lnTo>
                  <a:pt x="1518552" y="-76"/>
                </a:lnTo>
                <a:lnTo>
                  <a:pt x="1518552" y="394898"/>
                </a:lnTo>
                <a:lnTo>
                  <a:pt x="-80" y="394898"/>
                </a:lnTo>
                <a:close/>
              </a:path>
            </a:pathLst>
          </a:custGeom>
          <a:solidFill>
            <a:srgbClr val="E9EBF5"/>
          </a:solidFill>
          <a:ln w="1014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F3DF9B36-0F3A-0465-7DCF-400EA910700F}"/>
              </a:ext>
            </a:extLst>
          </p:cNvPr>
          <p:cNvSpPr/>
          <p:nvPr/>
        </p:nvSpPr>
        <p:spPr>
          <a:xfrm>
            <a:off x="8217222" y="3765549"/>
            <a:ext cx="1463178" cy="394973"/>
          </a:xfrm>
          <a:custGeom>
            <a:avLst/>
            <a:gdLst>
              <a:gd name="connsiteX0" fmla="*/ -80 w 1463178"/>
              <a:gd name="connsiteY0" fmla="*/ -76 h 394973"/>
              <a:gd name="connsiteX1" fmla="*/ 1463099 w 1463178"/>
              <a:gd name="connsiteY1" fmla="*/ -76 h 394973"/>
              <a:gd name="connsiteX2" fmla="*/ 1463099 w 1463178"/>
              <a:gd name="connsiteY2" fmla="*/ 394898 h 394973"/>
              <a:gd name="connsiteX3" fmla="*/ -80 w 1463178"/>
              <a:gd name="connsiteY3" fmla="*/ 394898 h 394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63178" h="394973">
                <a:moveTo>
                  <a:pt x="-80" y="-76"/>
                </a:moveTo>
                <a:lnTo>
                  <a:pt x="1463099" y="-76"/>
                </a:lnTo>
                <a:lnTo>
                  <a:pt x="1463099" y="394898"/>
                </a:lnTo>
                <a:lnTo>
                  <a:pt x="-80" y="394898"/>
                </a:lnTo>
                <a:close/>
              </a:path>
            </a:pathLst>
          </a:custGeom>
          <a:solidFill>
            <a:srgbClr val="E9EBF5"/>
          </a:solidFill>
          <a:ln w="1014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F3E60332-1D6E-6536-765D-40252EF4CC65}"/>
              </a:ext>
            </a:extLst>
          </p:cNvPr>
          <p:cNvSpPr/>
          <p:nvPr/>
        </p:nvSpPr>
        <p:spPr>
          <a:xfrm>
            <a:off x="9680400" y="3765549"/>
            <a:ext cx="1351330" cy="394973"/>
          </a:xfrm>
          <a:custGeom>
            <a:avLst/>
            <a:gdLst>
              <a:gd name="connsiteX0" fmla="*/ -80 w 1351330"/>
              <a:gd name="connsiteY0" fmla="*/ -76 h 394973"/>
              <a:gd name="connsiteX1" fmla="*/ 1351251 w 1351330"/>
              <a:gd name="connsiteY1" fmla="*/ -76 h 394973"/>
              <a:gd name="connsiteX2" fmla="*/ 1351251 w 1351330"/>
              <a:gd name="connsiteY2" fmla="*/ 394898 h 394973"/>
              <a:gd name="connsiteX3" fmla="*/ -80 w 1351330"/>
              <a:gd name="connsiteY3" fmla="*/ 394898 h 394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51330" h="394973">
                <a:moveTo>
                  <a:pt x="-80" y="-76"/>
                </a:moveTo>
                <a:lnTo>
                  <a:pt x="1351251" y="-76"/>
                </a:lnTo>
                <a:lnTo>
                  <a:pt x="1351251" y="394898"/>
                </a:lnTo>
                <a:lnTo>
                  <a:pt x="-80" y="394898"/>
                </a:lnTo>
                <a:close/>
              </a:path>
            </a:pathLst>
          </a:custGeom>
          <a:solidFill>
            <a:srgbClr val="E9EBF5"/>
          </a:solidFill>
          <a:ln w="1014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id="{DA217B25-40FB-2D48-D868-0FDF7281E86C}"/>
              </a:ext>
            </a:extLst>
          </p:cNvPr>
          <p:cNvSpPr/>
          <p:nvPr/>
        </p:nvSpPr>
        <p:spPr>
          <a:xfrm>
            <a:off x="791473" y="4160523"/>
            <a:ext cx="2884463" cy="394974"/>
          </a:xfrm>
          <a:custGeom>
            <a:avLst/>
            <a:gdLst>
              <a:gd name="connsiteX0" fmla="*/ -80 w 2884463"/>
              <a:gd name="connsiteY0" fmla="*/ -76 h 394974"/>
              <a:gd name="connsiteX1" fmla="*/ 2884384 w 2884463"/>
              <a:gd name="connsiteY1" fmla="*/ -76 h 394974"/>
              <a:gd name="connsiteX2" fmla="*/ 2884384 w 2884463"/>
              <a:gd name="connsiteY2" fmla="*/ 394898 h 394974"/>
              <a:gd name="connsiteX3" fmla="*/ -80 w 2884463"/>
              <a:gd name="connsiteY3" fmla="*/ 394898 h 394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84463" h="394974">
                <a:moveTo>
                  <a:pt x="-80" y="-76"/>
                </a:moveTo>
                <a:lnTo>
                  <a:pt x="2884384" y="-76"/>
                </a:lnTo>
                <a:lnTo>
                  <a:pt x="2884384" y="394898"/>
                </a:lnTo>
                <a:lnTo>
                  <a:pt x="-80" y="394898"/>
                </a:lnTo>
                <a:close/>
              </a:path>
            </a:pathLst>
          </a:custGeom>
          <a:solidFill>
            <a:srgbClr val="CFD5EA"/>
          </a:solidFill>
          <a:ln w="1014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5" name="Freeform: Shape 64">
            <a:extLst>
              <a:ext uri="{FF2B5EF4-FFF2-40B4-BE49-F238E27FC236}">
                <a16:creationId xmlns:a16="http://schemas.microsoft.com/office/drawing/2014/main" id="{9522DD69-864E-97BB-BCD6-AC39DF2C1088}"/>
              </a:ext>
            </a:extLst>
          </p:cNvPr>
          <p:cNvSpPr/>
          <p:nvPr/>
        </p:nvSpPr>
        <p:spPr>
          <a:xfrm>
            <a:off x="3675937" y="4160523"/>
            <a:ext cx="1560347" cy="394974"/>
          </a:xfrm>
          <a:custGeom>
            <a:avLst/>
            <a:gdLst>
              <a:gd name="connsiteX0" fmla="*/ -80 w 1560347"/>
              <a:gd name="connsiteY0" fmla="*/ -76 h 394974"/>
              <a:gd name="connsiteX1" fmla="*/ 1560267 w 1560347"/>
              <a:gd name="connsiteY1" fmla="*/ -76 h 394974"/>
              <a:gd name="connsiteX2" fmla="*/ 1560267 w 1560347"/>
              <a:gd name="connsiteY2" fmla="*/ 394898 h 394974"/>
              <a:gd name="connsiteX3" fmla="*/ -80 w 1560347"/>
              <a:gd name="connsiteY3" fmla="*/ 394898 h 394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60347" h="394974">
                <a:moveTo>
                  <a:pt x="-80" y="-76"/>
                </a:moveTo>
                <a:lnTo>
                  <a:pt x="1560267" y="-76"/>
                </a:lnTo>
                <a:lnTo>
                  <a:pt x="1560267" y="394898"/>
                </a:lnTo>
                <a:lnTo>
                  <a:pt x="-80" y="394898"/>
                </a:lnTo>
                <a:close/>
              </a:path>
            </a:pathLst>
          </a:custGeom>
          <a:solidFill>
            <a:srgbClr val="CFD5EA"/>
          </a:solidFill>
          <a:ln w="1014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5ADE9FCD-B8C8-2A63-D960-A7962A324A3D}"/>
              </a:ext>
            </a:extLst>
          </p:cNvPr>
          <p:cNvSpPr/>
          <p:nvPr/>
        </p:nvSpPr>
        <p:spPr>
          <a:xfrm>
            <a:off x="5236284" y="4160523"/>
            <a:ext cx="1462306" cy="394974"/>
          </a:xfrm>
          <a:custGeom>
            <a:avLst/>
            <a:gdLst>
              <a:gd name="connsiteX0" fmla="*/ -80 w 1462306"/>
              <a:gd name="connsiteY0" fmla="*/ -76 h 394974"/>
              <a:gd name="connsiteX1" fmla="*/ 1462226 w 1462306"/>
              <a:gd name="connsiteY1" fmla="*/ -76 h 394974"/>
              <a:gd name="connsiteX2" fmla="*/ 1462226 w 1462306"/>
              <a:gd name="connsiteY2" fmla="*/ 394898 h 394974"/>
              <a:gd name="connsiteX3" fmla="*/ -80 w 1462306"/>
              <a:gd name="connsiteY3" fmla="*/ 394898 h 394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62306" h="394974">
                <a:moveTo>
                  <a:pt x="-80" y="-76"/>
                </a:moveTo>
                <a:lnTo>
                  <a:pt x="1462226" y="-76"/>
                </a:lnTo>
                <a:lnTo>
                  <a:pt x="1462226" y="394898"/>
                </a:lnTo>
                <a:lnTo>
                  <a:pt x="-80" y="394898"/>
                </a:lnTo>
                <a:close/>
              </a:path>
            </a:pathLst>
          </a:custGeom>
          <a:solidFill>
            <a:srgbClr val="CFD5EA"/>
          </a:solidFill>
          <a:ln w="1014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8C0C9C6E-16F0-048C-8F8E-FA3CC6D0FDE6}"/>
              </a:ext>
            </a:extLst>
          </p:cNvPr>
          <p:cNvSpPr/>
          <p:nvPr/>
        </p:nvSpPr>
        <p:spPr>
          <a:xfrm>
            <a:off x="6698590" y="4160523"/>
            <a:ext cx="1518631" cy="394974"/>
          </a:xfrm>
          <a:custGeom>
            <a:avLst/>
            <a:gdLst>
              <a:gd name="connsiteX0" fmla="*/ -80 w 1518631"/>
              <a:gd name="connsiteY0" fmla="*/ -76 h 394974"/>
              <a:gd name="connsiteX1" fmla="*/ 1518552 w 1518631"/>
              <a:gd name="connsiteY1" fmla="*/ -76 h 394974"/>
              <a:gd name="connsiteX2" fmla="*/ 1518552 w 1518631"/>
              <a:gd name="connsiteY2" fmla="*/ 394898 h 394974"/>
              <a:gd name="connsiteX3" fmla="*/ -80 w 1518631"/>
              <a:gd name="connsiteY3" fmla="*/ 394898 h 394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18631" h="394974">
                <a:moveTo>
                  <a:pt x="-80" y="-76"/>
                </a:moveTo>
                <a:lnTo>
                  <a:pt x="1518552" y="-76"/>
                </a:lnTo>
                <a:lnTo>
                  <a:pt x="1518552" y="394898"/>
                </a:lnTo>
                <a:lnTo>
                  <a:pt x="-80" y="394898"/>
                </a:lnTo>
                <a:close/>
              </a:path>
            </a:pathLst>
          </a:custGeom>
          <a:solidFill>
            <a:srgbClr val="CFD5EA"/>
          </a:solidFill>
          <a:ln w="1014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FCCCEEC7-8DF3-6434-2440-6C6E9BDF454C}"/>
              </a:ext>
            </a:extLst>
          </p:cNvPr>
          <p:cNvSpPr/>
          <p:nvPr/>
        </p:nvSpPr>
        <p:spPr>
          <a:xfrm>
            <a:off x="8217222" y="4160523"/>
            <a:ext cx="1463178" cy="394974"/>
          </a:xfrm>
          <a:custGeom>
            <a:avLst/>
            <a:gdLst>
              <a:gd name="connsiteX0" fmla="*/ -80 w 1463178"/>
              <a:gd name="connsiteY0" fmla="*/ -76 h 394974"/>
              <a:gd name="connsiteX1" fmla="*/ 1463099 w 1463178"/>
              <a:gd name="connsiteY1" fmla="*/ -76 h 394974"/>
              <a:gd name="connsiteX2" fmla="*/ 1463099 w 1463178"/>
              <a:gd name="connsiteY2" fmla="*/ 394898 h 394974"/>
              <a:gd name="connsiteX3" fmla="*/ -80 w 1463178"/>
              <a:gd name="connsiteY3" fmla="*/ 394898 h 394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63178" h="394974">
                <a:moveTo>
                  <a:pt x="-80" y="-76"/>
                </a:moveTo>
                <a:lnTo>
                  <a:pt x="1463099" y="-76"/>
                </a:lnTo>
                <a:lnTo>
                  <a:pt x="1463099" y="394898"/>
                </a:lnTo>
                <a:lnTo>
                  <a:pt x="-80" y="394898"/>
                </a:lnTo>
                <a:close/>
              </a:path>
            </a:pathLst>
          </a:custGeom>
          <a:solidFill>
            <a:srgbClr val="CFD5EA"/>
          </a:solidFill>
          <a:ln w="1014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9" name="Freeform: Shape 68">
            <a:extLst>
              <a:ext uri="{FF2B5EF4-FFF2-40B4-BE49-F238E27FC236}">
                <a16:creationId xmlns:a16="http://schemas.microsoft.com/office/drawing/2014/main" id="{0208B24C-1704-78FE-B674-3C1BC65245E2}"/>
              </a:ext>
            </a:extLst>
          </p:cNvPr>
          <p:cNvSpPr/>
          <p:nvPr/>
        </p:nvSpPr>
        <p:spPr>
          <a:xfrm>
            <a:off x="9680400" y="4160523"/>
            <a:ext cx="1351330" cy="394974"/>
          </a:xfrm>
          <a:custGeom>
            <a:avLst/>
            <a:gdLst>
              <a:gd name="connsiteX0" fmla="*/ -80 w 1351330"/>
              <a:gd name="connsiteY0" fmla="*/ -76 h 394974"/>
              <a:gd name="connsiteX1" fmla="*/ 1351251 w 1351330"/>
              <a:gd name="connsiteY1" fmla="*/ -76 h 394974"/>
              <a:gd name="connsiteX2" fmla="*/ 1351251 w 1351330"/>
              <a:gd name="connsiteY2" fmla="*/ 394898 h 394974"/>
              <a:gd name="connsiteX3" fmla="*/ -80 w 1351330"/>
              <a:gd name="connsiteY3" fmla="*/ 394898 h 394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51330" h="394974">
                <a:moveTo>
                  <a:pt x="-80" y="-76"/>
                </a:moveTo>
                <a:lnTo>
                  <a:pt x="1351251" y="-76"/>
                </a:lnTo>
                <a:lnTo>
                  <a:pt x="1351251" y="394898"/>
                </a:lnTo>
                <a:lnTo>
                  <a:pt x="-80" y="394898"/>
                </a:lnTo>
                <a:close/>
              </a:path>
            </a:pathLst>
          </a:custGeom>
          <a:solidFill>
            <a:srgbClr val="CFD5EA"/>
          </a:solidFill>
          <a:ln w="1014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793D729D-9E28-6CE2-B3CC-ED048CF55FE9}"/>
              </a:ext>
            </a:extLst>
          </p:cNvPr>
          <p:cNvSpPr/>
          <p:nvPr/>
        </p:nvSpPr>
        <p:spPr>
          <a:xfrm>
            <a:off x="791473" y="4555497"/>
            <a:ext cx="2884463" cy="394984"/>
          </a:xfrm>
          <a:custGeom>
            <a:avLst/>
            <a:gdLst>
              <a:gd name="connsiteX0" fmla="*/ -80 w 2884463"/>
              <a:gd name="connsiteY0" fmla="*/ -76 h 394984"/>
              <a:gd name="connsiteX1" fmla="*/ 2884384 w 2884463"/>
              <a:gd name="connsiteY1" fmla="*/ -76 h 394984"/>
              <a:gd name="connsiteX2" fmla="*/ 2884384 w 2884463"/>
              <a:gd name="connsiteY2" fmla="*/ 394908 h 394984"/>
              <a:gd name="connsiteX3" fmla="*/ -80 w 2884463"/>
              <a:gd name="connsiteY3" fmla="*/ 394908 h 3949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84463" h="394984">
                <a:moveTo>
                  <a:pt x="-80" y="-76"/>
                </a:moveTo>
                <a:lnTo>
                  <a:pt x="2884384" y="-76"/>
                </a:lnTo>
                <a:lnTo>
                  <a:pt x="2884384" y="394908"/>
                </a:lnTo>
                <a:lnTo>
                  <a:pt x="-80" y="394908"/>
                </a:lnTo>
                <a:close/>
              </a:path>
            </a:pathLst>
          </a:custGeom>
          <a:solidFill>
            <a:srgbClr val="E9EBF5"/>
          </a:solidFill>
          <a:ln w="1014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84D13B6D-8ECA-B317-1E2B-44421A7EE160}"/>
              </a:ext>
            </a:extLst>
          </p:cNvPr>
          <p:cNvSpPr/>
          <p:nvPr/>
        </p:nvSpPr>
        <p:spPr>
          <a:xfrm>
            <a:off x="3675937" y="4555497"/>
            <a:ext cx="1560347" cy="394984"/>
          </a:xfrm>
          <a:custGeom>
            <a:avLst/>
            <a:gdLst>
              <a:gd name="connsiteX0" fmla="*/ -80 w 1560347"/>
              <a:gd name="connsiteY0" fmla="*/ -76 h 394984"/>
              <a:gd name="connsiteX1" fmla="*/ 1560267 w 1560347"/>
              <a:gd name="connsiteY1" fmla="*/ -76 h 394984"/>
              <a:gd name="connsiteX2" fmla="*/ 1560267 w 1560347"/>
              <a:gd name="connsiteY2" fmla="*/ 394908 h 394984"/>
              <a:gd name="connsiteX3" fmla="*/ -80 w 1560347"/>
              <a:gd name="connsiteY3" fmla="*/ 394908 h 3949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60347" h="394984">
                <a:moveTo>
                  <a:pt x="-80" y="-76"/>
                </a:moveTo>
                <a:lnTo>
                  <a:pt x="1560267" y="-76"/>
                </a:lnTo>
                <a:lnTo>
                  <a:pt x="1560267" y="394908"/>
                </a:lnTo>
                <a:lnTo>
                  <a:pt x="-80" y="394908"/>
                </a:lnTo>
                <a:close/>
              </a:path>
            </a:pathLst>
          </a:custGeom>
          <a:solidFill>
            <a:srgbClr val="E9EBF5"/>
          </a:solidFill>
          <a:ln w="1014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A866A66D-288C-68F1-5450-2D7A3DE555E1}"/>
              </a:ext>
            </a:extLst>
          </p:cNvPr>
          <p:cNvSpPr/>
          <p:nvPr/>
        </p:nvSpPr>
        <p:spPr>
          <a:xfrm>
            <a:off x="5236284" y="4555497"/>
            <a:ext cx="1462306" cy="394984"/>
          </a:xfrm>
          <a:custGeom>
            <a:avLst/>
            <a:gdLst>
              <a:gd name="connsiteX0" fmla="*/ -80 w 1462306"/>
              <a:gd name="connsiteY0" fmla="*/ -76 h 394984"/>
              <a:gd name="connsiteX1" fmla="*/ 1462226 w 1462306"/>
              <a:gd name="connsiteY1" fmla="*/ -76 h 394984"/>
              <a:gd name="connsiteX2" fmla="*/ 1462226 w 1462306"/>
              <a:gd name="connsiteY2" fmla="*/ 394908 h 394984"/>
              <a:gd name="connsiteX3" fmla="*/ -80 w 1462306"/>
              <a:gd name="connsiteY3" fmla="*/ 394908 h 3949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62306" h="394984">
                <a:moveTo>
                  <a:pt x="-80" y="-76"/>
                </a:moveTo>
                <a:lnTo>
                  <a:pt x="1462226" y="-76"/>
                </a:lnTo>
                <a:lnTo>
                  <a:pt x="1462226" y="394908"/>
                </a:lnTo>
                <a:lnTo>
                  <a:pt x="-80" y="394908"/>
                </a:lnTo>
                <a:close/>
              </a:path>
            </a:pathLst>
          </a:custGeom>
          <a:solidFill>
            <a:srgbClr val="E9EBF5"/>
          </a:solidFill>
          <a:ln w="1014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B284CA76-0ECF-BB5F-B69C-48FC9B3BBB29}"/>
              </a:ext>
            </a:extLst>
          </p:cNvPr>
          <p:cNvSpPr/>
          <p:nvPr/>
        </p:nvSpPr>
        <p:spPr>
          <a:xfrm>
            <a:off x="6698590" y="4555497"/>
            <a:ext cx="1518631" cy="394984"/>
          </a:xfrm>
          <a:custGeom>
            <a:avLst/>
            <a:gdLst>
              <a:gd name="connsiteX0" fmla="*/ -80 w 1518631"/>
              <a:gd name="connsiteY0" fmla="*/ -76 h 394984"/>
              <a:gd name="connsiteX1" fmla="*/ 1518552 w 1518631"/>
              <a:gd name="connsiteY1" fmla="*/ -76 h 394984"/>
              <a:gd name="connsiteX2" fmla="*/ 1518552 w 1518631"/>
              <a:gd name="connsiteY2" fmla="*/ 394908 h 394984"/>
              <a:gd name="connsiteX3" fmla="*/ -80 w 1518631"/>
              <a:gd name="connsiteY3" fmla="*/ 394908 h 3949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18631" h="394984">
                <a:moveTo>
                  <a:pt x="-80" y="-76"/>
                </a:moveTo>
                <a:lnTo>
                  <a:pt x="1518552" y="-76"/>
                </a:lnTo>
                <a:lnTo>
                  <a:pt x="1518552" y="394908"/>
                </a:lnTo>
                <a:lnTo>
                  <a:pt x="-80" y="394908"/>
                </a:lnTo>
                <a:close/>
              </a:path>
            </a:pathLst>
          </a:custGeom>
          <a:solidFill>
            <a:srgbClr val="E9EBF5"/>
          </a:solidFill>
          <a:ln w="1014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233CB5AF-BF8B-2982-B81D-4131D4CA915B}"/>
              </a:ext>
            </a:extLst>
          </p:cNvPr>
          <p:cNvSpPr/>
          <p:nvPr/>
        </p:nvSpPr>
        <p:spPr>
          <a:xfrm>
            <a:off x="8217222" y="4555497"/>
            <a:ext cx="1463178" cy="394984"/>
          </a:xfrm>
          <a:custGeom>
            <a:avLst/>
            <a:gdLst>
              <a:gd name="connsiteX0" fmla="*/ -80 w 1463178"/>
              <a:gd name="connsiteY0" fmla="*/ -76 h 394984"/>
              <a:gd name="connsiteX1" fmla="*/ 1463099 w 1463178"/>
              <a:gd name="connsiteY1" fmla="*/ -76 h 394984"/>
              <a:gd name="connsiteX2" fmla="*/ 1463099 w 1463178"/>
              <a:gd name="connsiteY2" fmla="*/ 394908 h 394984"/>
              <a:gd name="connsiteX3" fmla="*/ -80 w 1463178"/>
              <a:gd name="connsiteY3" fmla="*/ 394908 h 3949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63178" h="394984">
                <a:moveTo>
                  <a:pt x="-80" y="-76"/>
                </a:moveTo>
                <a:lnTo>
                  <a:pt x="1463099" y="-76"/>
                </a:lnTo>
                <a:lnTo>
                  <a:pt x="1463099" y="394908"/>
                </a:lnTo>
                <a:lnTo>
                  <a:pt x="-80" y="394908"/>
                </a:lnTo>
                <a:close/>
              </a:path>
            </a:pathLst>
          </a:custGeom>
          <a:solidFill>
            <a:srgbClr val="E9EBF5"/>
          </a:solidFill>
          <a:ln w="1014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68D743A4-9F7E-0808-00FC-010A20E5BD49}"/>
              </a:ext>
            </a:extLst>
          </p:cNvPr>
          <p:cNvSpPr/>
          <p:nvPr/>
        </p:nvSpPr>
        <p:spPr>
          <a:xfrm>
            <a:off x="9680400" y="4555497"/>
            <a:ext cx="1351330" cy="394984"/>
          </a:xfrm>
          <a:custGeom>
            <a:avLst/>
            <a:gdLst>
              <a:gd name="connsiteX0" fmla="*/ -80 w 1351330"/>
              <a:gd name="connsiteY0" fmla="*/ -76 h 394984"/>
              <a:gd name="connsiteX1" fmla="*/ 1351251 w 1351330"/>
              <a:gd name="connsiteY1" fmla="*/ -76 h 394984"/>
              <a:gd name="connsiteX2" fmla="*/ 1351251 w 1351330"/>
              <a:gd name="connsiteY2" fmla="*/ 394908 h 394984"/>
              <a:gd name="connsiteX3" fmla="*/ -80 w 1351330"/>
              <a:gd name="connsiteY3" fmla="*/ 394908 h 3949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51330" h="394984">
                <a:moveTo>
                  <a:pt x="-80" y="-76"/>
                </a:moveTo>
                <a:lnTo>
                  <a:pt x="1351251" y="-76"/>
                </a:lnTo>
                <a:lnTo>
                  <a:pt x="1351251" y="394908"/>
                </a:lnTo>
                <a:lnTo>
                  <a:pt x="-80" y="394908"/>
                </a:lnTo>
                <a:close/>
              </a:path>
            </a:pathLst>
          </a:custGeom>
          <a:solidFill>
            <a:srgbClr val="E9EBF5"/>
          </a:solidFill>
          <a:ln w="1014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362D8AFD-6F70-9B3E-79E7-FC2593974EB8}"/>
              </a:ext>
            </a:extLst>
          </p:cNvPr>
          <p:cNvSpPr/>
          <p:nvPr/>
        </p:nvSpPr>
        <p:spPr>
          <a:xfrm>
            <a:off x="791473" y="4950481"/>
            <a:ext cx="2884463" cy="394974"/>
          </a:xfrm>
          <a:custGeom>
            <a:avLst/>
            <a:gdLst>
              <a:gd name="connsiteX0" fmla="*/ -80 w 2884463"/>
              <a:gd name="connsiteY0" fmla="*/ -76 h 394974"/>
              <a:gd name="connsiteX1" fmla="*/ 2884384 w 2884463"/>
              <a:gd name="connsiteY1" fmla="*/ -76 h 394974"/>
              <a:gd name="connsiteX2" fmla="*/ 2884384 w 2884463"/>
              <a:gd name="connsiteY2" fmla="*/ 394898 h 394974"/>
              <a:gd name="connsiteX3" fmla="*/ -80 w 2884463"/>
              <a:gd name="connsiteY3" fmla="*/ 394898 h 394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84463" h="394974">
                <a:moveTo>
                  <a:pt x="-80" y="-76"/>
                </a:moveTo>
                <a:lnTo>
                  <a:pt x="2884384" y="-76"/>
                </a:lnTo>
                <a:lnTo>
                  <a:pt x="2884384" y="394898"/>
                </a:lnTo>
                <a:lnTo>
                  <a:pt x="-80" y="394898"/>
                </a:lnTo>
                <a:close/>
              </a:path>
            </a:pathLst>
          </a:custGeom>
          <a:solidFill>
            <a:srgbClr val="CFD5EA"/>
          </a:solidFill>
          <a:ln w="1014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C8195ACA-4C13-CD74-FD09-ED20E65B70E4}"/>
              </a:ext>
            </a:extLst>
          </p:cNvPr>
          <p:cNvSpPr/>
          <p:nvPr/>
        </p:nvSpPr>
        <p:spPr>
          <a:xfrm>
            <a:off x="3675937" y="4950481"/>
            <a:ext cx="1560347" cy="394974"/>
          </a:xfrm>
          <a:custGeom>
            <a:avLst/>
            <a:gdLst>
              <a:gd name="connsiteX0" fmla="*/ -80 w 1560347"/>
              <a:gd name="connsiteY0" fmla="*/ -76 h 394974"/>
              <a:gd name="connsiteX1" fmla="*/ 1560267 w 1560347"/>
              <a:gd name="connsiteY1" fmla="*/ -76 h 394974"/>
              <a:gd name="connsiteX2" fmla="*/ 1560267 w 1560347"/>
              <a:gd name="connsiteY2" fmla="*/ 394898 h 394974"/>
              <a:gd name="connsiteX3" fmla="*/ -80 w 1560347"/>
              <a:gd name="connsiteY3" fmla="*/ 394898 h 394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60347" h="394974">
                <a:moveTo>
                  <a:pt x="-80" y="-76"/>
                </a:moveTo>
                <a:lnTo>
                  <a:pt x="1560267" y="-76"/>
                </a:lnTo>
                <a:lnTo>
                  <a:pt x="1560267" y="394898"/>
                </a:lnTo>
                <a:lnTo>
                  <a:pt x="-80" y="394898"/>
                </a:lnTo>
                <a:close/>
              </a:path>
            </a:pathLst>
          </a:custGeom>
          <a:solidFill>
            <a:srgbClr val="CFD5EA"/>
          </a:solidFill>
          <a:ln w="1014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8" name="Freeform: Shape 77">
            <a:extLst>
              <a:ext uri="{FF2B5EF4-FFF2-40B4-BE49-F238E27FC236}">
                <a16:creationId xmlns:a16="http://schemas.microsoft.com/office/drawing/2014/main" id="{6EF49731-67ED-FC5B-69E3-D24A66F3E9B0}"/>
              </a:ext>
            </a:extLst>
          </p:cNvPr>
          <p:cNvSpPr/>
          <p:nvPr/>
        </p:nvSpPr>
        <p:spPr>
          <a:xfrm>
            <a:off x="5236284" y="4950481"/>
            <a:ext cx="1462306" cy="394974"/>
          </a:xfrm>
          <a:custGeom>
            <a:avLst/>
            <a:gdLst>
              <a:gd name="connsiteX0" fmla="*/ -80 w 1462306"/>
              <a:gd name="connsiteY0" fmla="*/ -76 h 394974"/>
              <a:gd name="connsiteX1" fmla="*/ 1462226 w 1462306"/>
              <a:gd name="connsiteY1" fmla="*/ -76 h 394974"/>
              <a:gd name="connsiteX2" fmla="*/ 1462226 w 1462306"/>
              <a:gd name="connsiteY2" fmla="*/ 394898 h 394974"/>
              <a:gd name="connsiteX3" fmla="*/ -80 w 1462306"/>
              <a:gd name="connsiteY3" fmla="*/ 394898 h 394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62306" h="394974">
                <a:moveTo>
                  <a:pt x="-80" y="-76"/>
                </a:moveTo>
                <a:lnTo>
                  <a:pt x="1462226" y="-76"/>
                </a:lnTo>
                <a:lnTo>
                  <a:pt x="1462226" y="394898"/>
                </a:lnTo>
                <a:lnTo>
                  <a:pt x="-80" y="394898"/>
                </a:lnTo>
                <a:close/>
              </a:path>
            </a:pathLst>
          </a:custGeom>
          <a:solidFill>
            <a:srgbClr val="CFD5EA"/>
          </a:solidFill>
          <a:ln w="1014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0B4B9328-464F-5921-918B-8A15551904B3}"/>
              </a:ext>
            </a:extLst>
          </p:cNvPr>
          <p:cNvSpPr/>
          <p:nvPr/>
        </p:nvSpPr>
        <p:spPr>
          <a:xfrm>
            <a:off x="6698590" y="4950481"/>
            <a:ext cx="1518631" cy="394974"/>
          </a:xfrm>
          <a:custGeom>
            <a:avLst/>
            <a:gdLst>
              <a:gd name="connsiteX0" fmla="*/ -80 w 1518631"/>
              <a:gd name="connsiteY0" fmla="*/ -76 h 394974"/>
              <a:gd name="connsiteX1" fmla="*/ 1518552 w 1518631"/>
              <a:gd name="connsiteY1" fmla="*/ -76 h 394974"/>
              <a:gd name="connsiteX2" fmla="*/ 1518552 w 1518631"/>
              <a:gd name="connsiteY2" fmla="*/ 394898 h 394974"/>
              <a:gd name="connsiteX3" fmla="*/ -80 w 1518631"/>
              <a:gd name="connsiteY3" fmla="*/ 394898 h 394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18631" h="394974">
                <a:moveTo>
                  <a:pt x="-80" y="-76"/>
                </a:moveTo>
                <a:lnTo>
                  <a:pt x="1518552" y="-76"/>
                </a:lnTo>
                <a:lnTo>
                  <a:pt x="1518552" y="394898"/>
                </a:lnTo>
                <a:lnTo>
                  <a:pt x="-80" y="394898"/>
                </a:lnTo>
                <a:close/>
              </a:path>
            </a:pathLst>
          </a:custGeom>
          <a:solidFill>
            <a:srgbClr val="CFD5EA"/>
          </a:solidFill>
          <a:ln w="1014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0" name="Freeform: Shape 79">
            <a:extLst>
              <a:ext uri="{FF2B5EF4-FFF2-40B4-BE49-F238E27FC236}">
                <a16:creationId xmlns:a16="http://schemas.microsoft.com/office/drawing/2014/main" id="{79CCE8A6-DC03-721B-0BF1-A85F08390C57}"/>
              </a:ext>
            </a:extLst>
          </p:cNvPr>
          <p:cNvSpPr/>
          <p:nvPr/>
        </p:nvSpPr>
        <p:spPr>
          <a:xfrm>
            <a:off x="8217222" y="4950481"/>
            <a:ext cx="1463178" cy="394974"/>
          </a:xfrm>
          <a:custGeom>
            <a:avLst/>
            <a:gdLst>
              <a:gd name="connsiteX0" fmla="*/ -80 w 1463178"/>
              <a:gd name="connsiteY0" fmla="*/ -76 h 394974"/>
              <a:gd name="connsiteX1" fmla="*/ 1463099 w 1463178"/>
              <a:gd name="connsiteY1" fmla="*/ -76 h 394974"/>
              <a:gd name="connsiteX2" fmla="*/ 1463099 w 1463178"/>
              <a:gd name="connsiteY2" fmla="*/ 394898 h 394974"/>
              <a:gd name="connsiteX3" fmla="*/ -80 w 1463178"/>
              <a:gd name="connsiteY3" fmla="*/ 394898 h 394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63178" h="394974">
                <a:moveTo>
                  <a:pt x="-80" y="-76"/>
                </a:moveTo>
                <a:lnTo>
                  <a:pt x="1463099" y="-76"/>
                </a:lnTo>
                <a:lnTo>
                  <a:pt x="1463099" y="394898"/>
                </a:lnTo>
                <a:lnTo>
                  <a:pt x="-80" y="394898"/>
                </a:lnTo>
                <a:close/>
              </a:path>
            </a:pathLst>
          </a:custGeom>
          <a:solidFill>
            <a:srgbClr val="000000"/>
          </a:solidFill>
          <a:ln w="1014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7DB07A53-D500-9714-164F-41DEB397BC50}"/>
              </a:ext>
            </a:extLst>
          </p:cNvPr>
          <p:cNvSpPr/>
          <p:nvPr/>
        </p:nvSpPr>
        <p:spPr>
          <a:xfrm>
            <a:off x="9680400" y="4950481"/>
            <a:ext cx="1351330" cy="394974"/>
          </a:xfrm>
          <a:custGeom>
            <a:avLst/>
            <a:gdLst>
              <a:gd name="connsiteX0" fmla="*/ -80 w 1351330"/>
              <a:gd name="connsiteY0" fmla="*/ -76 h 394974"/>
              <a:gd name="connsiteX1" fmla="*/ 1351251 w 1351330"/>
              <a:gd name="connsiteY1" fmla="*/ -76 h 394974"/>
              <a:gd name="connsiteX2" fmla="*/ 1351251 w 1351330"/>
              <a:gd name="connsiteY2" fmla="*/ 394898 h 394974"/>
              <a:gd name="connsiteX3" fmla="*/ -80 w 1351330"/>
              <a:gd name="connsiteY3" fmla="*/ 394898 h 394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51330" h="394974">
                <a:moveTo>
                  <a:pt x="-80" y="-76"/>
                </a:moveTo>
                <a:lnTo>
                  <a:pt x="1351251" y="-76"/>
                </a:lnTo>
                <a:lnTo>
                  <a:pt x="1351251" y="394898"/>
                </a:lnTo>
                <a:lnTo>
                  <a:pt x="-80" y="394898"/>
                </a:lnTo>
                <a:close/>
              </a:path>
            </a:pathLst>
          </a:custGeom>
          <a:solidFill>
            <a:srgbClr val="CFD5EA"/>
          </a:solidFill>
          <a:ln w="1014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2" name="Freeform: Shape 81">
            <a:extLst>
              <a:ext uri="{FF2B5EF4-FFF2-40B4-BE49-F238E27FC236}">
                <a16:creationId xmlns:a16="http://schemas.microsoft.com/office/drawing/2014/main" id="{A0CA19DE-7BFC-1842-9581-355B54BC9965}"/>
              </a:ext>
            </a:extLst>
          </p:cNvPr>
          <p:cNvSpPr/>
          <p:nvPr/>
        </p:nvSpPr>
        <p:spPr>
          <a:xfrm>
            <a:off x="791473" y="5345455"/>
            <a:ext cx="2884463" cy="394973"/>
          </a:xfrm>
          <a:custGeom>
            <a:avLst/>
            <a:gdLst>
              <a:gd name="connsiteX0" fmla="*/ -80 w 2884463"/>
              <a:gd name="connsiteY0" fmla="*/ -76 h 394973"/>
              <a:gd name="connsiteX1" fmla="*/ 2884384 w 2884463"/>
              <a:gd name="connsiteY1" fmla="*/ -76 h 394973"/>
              <a:gd name="connsiteX2" fmla="*/ 2884384 w 2884463"/>
              <a:gd name="connsiteY2" fmla="*/ 394898 h 394973"/>
              <a:gd name="connsiteX3" fmla="*/ -80 w 2884463"/>
              <a:gd name="connsiteY3" fmla="*/ 394898 h 394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84463" h="394973">
                <a:moveTo>
                  <a:pt x="-80" y="-76"/>
                </a:moveTo>
                <a:lnTo>
                  <a:pt x="2884384" y="-76"/>
                </a:lnTo>
                <a:lnTo>
                  <a:pt x="2884384" y="394898"/>
                </a:lnTo>
                <a:lnTo>
                  <a:pt x="-80" y="394898"/>
                </a:lnTo>
                <a:close/>
              </a:path>
            </a:pathLst>
          </a:custGeom>
          <a:solidFill>
            <a:srgbClr val="E9EBF5"/>
          </a:solidFill>
          <a:ln w="1014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244F90C9-1476-8433-5DA9-A5DBAB6100AF}"/>
              </a:ext>
            </a:extLst>
          </p:cNvPr>
          <p:cNvSpPr/>
          <p:nvPr/>
        </p:nvSpPr>
        <p:spPr>
          <a:xfrm>
            <a:off x="3675937" y="5345455"/>
            <a:ext cx="1560347" cy="394973"/>
          </a:xfrm>
          <a:custGeom>
            <a:avLst/>
            <a:gdLst>
              <a:gd name="connsiteX0" fmla="*/ -80 w 1560347"/>
              <a:gd name="connsiteY0" fmla="*/ -76 h 394973"/>
              <a:gd name="connsiteX1" fmla="*/ 1560267 w 1560347"/>
              <a:gd name="connsiteY1" fmla="*/ -76 h 394973"/>
              <a:gd name="connsiteX2" fmla="*/ 1560267 w 1560347"/>
              <a:gd name="connsiteY2" fmla="*/ 394898 h 394973"/>
              <a:gd name="connsiteX3" fmla="*/ -80 w 1560347"/>
              <a:gd name="connsiteY3" fmla="*/ 394898 h 394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60347" h="394973">
                <a:moveTo>
                  <a:pt x="-80" y="-76"/>
                </a:moveTo>
                <a:lnTo>
                  <a:pt x="1560267" y="-76"/>
                </a:lnTo>
                <a:lnTo>
                  <a:pt x="1560267" y="394898"/>
                </a:lnTo>
                <a:lnTo>
                  <a:pt x="-80" y="394898"/>
                </a:lnTo>
                <a:close/>
              </a:path>
            </a:pathLst>
          </a:custGeom>
          <a:solidFill>
            <a:srgbClr val="E9EBF5"/>
          </a:solidFill>
          <a:ln w="1014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4" name="Freeform: Shape 83">
            <a:extLst>
              <a:ext uri="{FF2B5EF4-FFF2-40B4-BE49-F238E27FC236}">
                <a16:creationId xmlns:a16="http://schemas.microsoft.com/office/drawing/2014/main" id="{DDB0FD00-EA61-C5B9-3989-B7F25433463A}"/>
              </a:ext>
            </a:extLst>
          </p:cNvPr>
          <p:cNvSpPr/>
          <p:nvPr/>
        </p:nvSpPr>
        <p:spPr>
          <a:xfrm>
            <a:off x="5236284" y="5345455"/>
            <a:ext cx="1462306" cy="394973"/>
          </a:xfrm>
          <a:custGeom>
            <a:avLst/>
            <a:gdLst>
              <a:gd name="connsiteX0" fmla="*/ -80 w 1462306"/>
              <a:gd name="connsiteY0" fmla="*/ -76 h 394973"/>
              <a:gd name="connsiteX1" fmla="*/ 1462226 w 1462306"/>
              <a:gd name="connsiteY1" fmla="*/ -76 h 394973"/>
              <a:gd name="connsiteX2" fmla="*/ 1462226 w 1462306"/>
              <a:gd name="connsiteY2" fmla="*/ 394898 h 394973"/>
              <a:gd name="connsiteX3" fmla="*/ -80 w 1462306"/>
              <a:gd name="connsiteY3" fmla="*/ 394898 h 394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62306" h="394973">
                <a:moveTo>
                  <a:pt x="-80" y="-76"/>
                </a:moveTo>
                <a:lnTo>
                  <a:pt x="1462226" y="-76"/>
                </a:lnTo>
                <a:lnTo>
                  <a:pt x="1462226" y="394898"/>
                </a:lnTo>
                <a:lnTo>
                  <a:pt x="-80" y="394898"/>
                </a:lnTo>
                <a:close/>
              </a:path>
            </a:pathLst>
          </a:custGeom>
          <a:solidFill>
            <a:srgbClr val="E9EBF5"/>
          </a:solidFill>
          <a:ln w="1014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5" name="Freeform: Shape 84">
            <a:extLst>
              <a:ext uri="{FF2B5EF4-FFF2-40B4-BE49-F238E27FC236}">
                <a16:creationId xmlns:a16="http://schemas.microsoft.com/office/drawing/2014/main" id="{B8078F74-87D9-9D06-B69A-7FD64803EF68}"/>
              </a:ext>
            </a:extLst>
          </p:cNvPr>
          <p:cNvSpPr/>
          <p:nvPr/>
        </p:nvSpPr>
        <p:spPr>
          <a:xfrm>
            <a:off x="6698590" y="5345455"/>
            <a:ext cx="1518631" cy="394973"/>
          </a:xfrm>
          <a:custGeom>
            <a:avLst/>
            <a:gdLst>
              <a:gd name="connsiteX0" fmla="*/ -80 w 1518631"/>
              <a:gd name="connsiteY0" fmla="*/ -76 h 394973"/>
              <a:gd name="connsiteX1" fmla="*/ 1518552 w 1518631"/>
              <a:gd name="connsiteY1" fmla="*/ -76 h 394973"/>
              <a:gd name="connsiteX2" fmla="*/ 1518552 w 1518631"/>
              <a:gd name="connsiteY2" fmla="*/ 394898 h 394973"/>
              <a:gd name="connsiteX3" fmla="*/ -80 w 1518631"/>
              <a:gd name="connsiteY3" fmla="*/ 394898 h 394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18631" h="394973">
                <a:moveTo>
                  <a:pt x="-80" y="-76"/>
                </a:moveTo>
                <a:lnTo>
                  <a:pt x="1518552" y="-76"/>
                </a:lnTo>
                <a:lnTo>
                  <a:pt x="1518552" y="394898"/>
                </a:lnTo>
                <a:lnTo>
                  <a:pt x="-80" y="394898"/>
                </a:lnTo>
                <a:close/>
              </a:path>
            </a:pathLst>
          </a:custGeom>
          <a:solidFill>
            <a:srgbClr val="E9EBF5"/>
          </a:solidFill>
          <a:ln w="1014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6" name="Freeform: Shape 85">
            <a:extLst>
              <a:ext uri="{FF2B5EF4-FFF2-40B4-BE49-F238E27FC236}">
                <a16:creationId xmlns:a16="http://schemas.microsoft.com/office/drawing/2014/main" id="{75DE29E6-5B22-319A-3457-D23F4F6F1B10}"/>
              </a:ext>
            </a:extLst>
          </p:cNvPr>
          <p:cNvSpPr/>
          <p:nvPr/>
        </p:nvSpPr>
        <p:spPr>
          <a:xfrm>
            <a:off x="8217222" y="5345455"/>
            <a:ext cx="1463178" cy="394973"/>
          </a:xfrm>
          <a:custGeom>
            <a:avLst/>
            <a:gdLst>
              <a:gd name="connsiteX0" fmla="*/ -80 w 1463178"/>
              <a:gd name="connsiteY0" fmla="*/ -76 h 394973"/>
              <a:gd name="connsiteX1" fmla="*/ 1463099 w 1463178"/>
              <a:gd name="connsiteY1" fmla="*/ -76 h 394973"/>
              <a:gd name="connsiteX2" fmla="*/ 1463099 w 1463178"/>
              <a:gd name="connsiteY2" fmla="*/ 394898 h 394973"/>
              <a:gd name="connsiteX3" fmla="*/ -80 w 1463178"/>
              <a:gd name="connsiteY3" fmla="*/ 394898 h 394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63178" h="394973">
                <a:moveTo>
                  <a:pt x="-80" y="-76"/>
                </a:moveTo>
                <a:lnTo>
                  <a:pt x="1463099" y="-76"/>
                </a:lnTo>
                <a:lnTo>
                  <a:pt x="1463099" y="394898"/>
                </a:lnTo>
                <a:lnTo>
                  <a:pt x="-80" y="394898"/>
                </a:lnTo>
                <a:close/>
              </a:path>
            </a:pathLst>
          </a:custGeom>
          <a:solidFill>
            <a:srgbClr val="000000"/>
          </a:solidFill>
          <a:ln w="1014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7" name="Freeform: Shape 86">
            <a:extLst>
              <a:ext uri="{FF2B5EF4-FFF2-40B4-BE49-F238E27FC236}">
                <a16:creationId xmlns:a16="http://schemas.microsoft.com/office/drawing/2014/main" id="{1F4A8A1C-8E7A-62FE-4331-08FE8014E5A9}"/>
              </a:ext>
            </a:extLst>
          </p:cNvPr>
          <p:cNvSpPr/>
          <p:nvPr/>
        </p:nvSpPr>
        <p:spPr>
          <a:xfrm>
            <a:off x="9680400" y="5345455"/>
            <a:ext cx="1351330" cy="394973"/>
          </a:xfrm>
          <a:custGeom>
            <a:avLst/>
            <a:gdLst>
              <a:gd name="connsiteX0" fmla="*/ -80 w 1351330"/>
              <a:gd name="connsiteY0" fmla="*/ -76 h 394973"/>
              <a:gd name="connsiteX1" fmla="*/ 1351251 w 1351330"/>
              <a:gd name="connsiteY1" fmla="*/ -76 h 394973"/>
              <a:gd name="connsiteX2" fmla="*/ 1351251 w 1351330"/>
              <a:gd name="connsiteY2" fmla="*/ 394898 h 394973"/>
              <a:gd name="connsiteX3" fmla="*/ -80 w 1351330"/>
              <a:gd name="connsiteY3" fmla="*/ 394898 h 394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51330" h="394973">
                <a:moveTo>
                  <a:pt x="-80" y="-76"/>
                </a:moveTo>
                <a:lnTo>
                  <a:pt x="1351251" y="-76"/>
                </a:lnTo>
                <a:lnTo>
                  <a:pt x="1351251" y="394898"/>
                </a:lnTo>
                <a:lnTo>
                  <a:pt x="-80" y="394898"/>
                </a:lnTo>
                <a:close/>
              </a:path>
            </a:pathLst>
          </a:custGeom>
          <a:solidFill>
            <a:srgbClr val="E9EBF5"/>
          </a:solidFill>
          <a:ln w="1014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8" name="Freeform: Shape 87">
            <a:extLst>
              <a:ext uri="{FF2B5EF4-FFF2-40B4-BE49-F238E27FC236}">
                <a16:creationId xmlns:a16="http://schemas.microsoft.com/office/drawing/2014/main" id="{F4B93102-7FAE-A966-1BB4-6C437F29486B}"/>
              </a:ext>
            </a:extLst>
          </p:cNvPr>
          <p:cNvSpPr/>
          <p:nvPr/>
        </p:nvSpPr>
        <p:spPr>
          <a:xfrm>
            <a:off x="3675937" y="598962"/>
            <a:ext cx="10144" cy="5148233"/>
          </a:xfrm>
          <a:custGeom>
            <a:avLst/>
            <a:gdLst>
              <a:gd name="connsiteX0" fmla="*/ -80 w 10144"/>
              <a:gd name="connsiteY0" fmla="*/ -76 h 5148233"/>
              <a:gd name="connsiteX1" fmla="*/ -80 w 10144"/>
              <a:gd name="connsiteY1" fmla="*/ 5148158 h 51482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144" h="5148233">
                <a:moveTo>
                  <a:pt x="-80" y="-76"/>
                </a:moveTo>
                <a:lnTo>
                  <a:pt x="-80" y="5148158"/>
                </a:lnTo>
              </a:path>
            </a:pathLst>
          </a:custGeom>
          <a:noFill/>
          <a:ln w="13527" cap="flat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9" name="Freeform: Shape 88">
            <a:extLst>
              <a:ext uri="{FF2B5EF4-FFF2-40B4-BE49-F238E27FC236}">
                <a16:creationId xmlns:a16="http://schemas.microsoft.com/office/drawing/2014/main" id="{09E2886D-4C81-38E6-9FAE-46611782B27D}"/>
              </a:ext>
            </a:extLst>
          </p:cNvPr>
          <p:cNvSpPr/>
          <p:nvPr/>
        </p:nvSpPr>
        <p:spPr>
          <a:xfrm>
            <a:off x="5236284" y="598962"/>
            <a:ext cx="10144" cy="5148233"/>
          </a:xfrm>
          <a:custGeom>
            <a:avLst/>
            <a:gdLst>
              <a:gd name="connsiteX0" fmla="*/ -80 w 10144"/>
              <a:gd name="connsiteY0" fmla="*/ -76 h 5148233"/>
              <a:gd name="connsiteX1" fmla="*/ -80 w 10144"/>
              <a:gd name="connsiteY1" fmla="*/ 5148158 h 51482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144" h="5148233">
                <a:moveTo>
                  <a:pt x="-80" y="-76"/>
                </a:moveTo>
                <a:lnTo>
                  <a:pt x="-80" y="5148158"/>
                </a:lnTo>
              </a:path>
            </a:pathLst>
          </a:custGeom>
          <a:noFill/>
          <a:ln w="13527" cap="flat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0" name="Freeform: Shape 89">
            <a:extLst>
              <a:ext uri="{FF2B5EF4-FFF2-40B4-BE49-F238E27FC236}">
                <a16:creationId xmlns:a16="http://schemas.microsoft.com/office/drawing/2014/main" id="{2AF33641-DECE-BF26-D070-89218F7B5A0E}"/>
              </a:ext>
            </a:extLst>
          </p:cNvPr>
          <p:cNvSpPr/>
          <p:nvPr/>
        </p:nvSpPr>
        <p:spPr>
          <a:xfrm>
            <a:off x="6698590" y="598962"/>
            <a:ext cx="10144" cy="5148233"/>
          </a:xfrm>
          <a:custGeom>
            <a:avLst/>
            <a:gdLst>
              <a:gd name="connsiteX0" fmla="*/ -80 w 10144"/>
              <a:gd name="connsiteY0" fmla="*/ -76 h 5148233"/>
              <a:gd name="connsiteX1" fmla="*/ -80 w 10144"/>
              <a:gd name="connsiteY1" fmla="*/ 5148158 h 51482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144" h="5148233">
                <a:moveTo>
                  <a:pt x="-80" y="-76"/>
                </a:moveTo>
                <a:lnTo>
                  <a:pt x="-80" y="5148158"/>
                </a:lnTo>
              </a:path>
            </a:pathLst>
          </a:custGeom>
          <a:noFill/>
          <a:ln w="13527" cap="flat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1" name="Freeform: Shape 90">
            <a:extLst>
              <a:ext uri="{FF2B5EF4-FFF2-40B4-BE49-F238E27FC236}">
                <a16:creationId xmlns:a16="http://schemas.microsoft.com/office/drawing/2014/main" id="{1AF020FC-A14D-1FFE-02EF-5E5D1CDC2635}"/>
              </a:ext>
            </a:extLst>
          </p:cNvPr>
          <p:cNvSpPr/>
          <p:nvPr/>
        </p:nvSpPr>
        <p:spPr>
          <a:xfrm>
            <a:off x="8217222" y="598962"/>
            <a:ext cx="10144" cy="5148233"/>
          </a:xfrm>
          <a:custGeom>
            <a:avLst/>
            <a:gdLst>
              <a:gd name="connsiteX0" fmla="*/ -80 w 10144"/>
              <a:gd name="connsiteY0" fmla="*/ -76 h 5148233"/>
              <a:gd name="connsiteX1" fmla="*/ -80 w 10144"/>
              <a:gd name="connsiteY1" fmla="*/ 5148158 h 51482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144" h="5148233">
                <a:moveTo>
                  <a:pt x="-80" y="-76"/>
                </a:moveTo>
                <a:lnTo>
                  <a:pt x="-80" y="5148158"/>
                </a:lnTo>
              </a:path>
            </a:pathLst>
          </a:custGeom>
          <a:noFill/>
          <a:ln w="13527" cap="flat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2" name="Freeform: Shape 91">
            <a:extLst>
              <a:ext uri="{FF2B5EF4-FFF2-40B4-BE49-F238E27FC236}">
                <a16:creationId xmlns:a16="http://schemas.microsoft.com/office/drawing/2014/main" id="{6AEFEE2D-86BC-0108-9733-069D07DB0B09}"/>
              </a:ext>
            </a:extLst>
          </p:cNvPr>
          <p:cNvSpPr/>
          <p:nvPr/>
        </p:nvSpPr>
        <p:spPr>
          <a:xfrm>
            <a:off x="9680400" y="598962"/>
            <a:ext cx="10144" cy="5148233"/>
          </a:xfrm>
          <a:custGeom>
            <a:avLst/>
            <a:gdLst>
              <a:gd name="connsiteX0" fmla="*/ -80 w 10144"/>
              <a:gd name="connsiteY0" fmla="*/ -76 h 5148233"/>
              <a:gd name="connsiteX1" fmla="*/ -80 w 10144"/>
              <a:gd name="connsiteY1" fmla="*/ 5148158 h 51482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144" h="5148233">
                <a:moveTo>
                  <a:pt x="-80" y="-76"/>
                </a:moveTo>
                <a:lnTo>
                  <a:pt x="-80" y="5148158"/>
                </a:lnTo>
              </a:path>
            </a:pathLst>
          </a:custGeom>
          <a:noFill/>
          <a:ln w="13527" cap="flat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3" name="Freeform: Shape 92">
            <a:extLst>
              <a:ext uri="{FF2B5EF4-FFF2-40B4-BE49-F238E27FC236}">
                <a16:creationId xmlns:a16="http://schemas.microsoft.com/office/drawing/2014/main" id="{9895A013-F142-7A48-7A71-31A2EF27CA18}"/>
              </a:ext>
            </a:extLst>
          </p:cNvPr>
          <p:cNvSpPr/>
          <p:nvPr/>
        </p:nvSpPr>
        <p:spPr>
          <a:xfrm>
            <a:off x="784710" y="1000699"/>
            <a:ext cx="10253817" cy="10144"/>
          </a:xfrm>
          <a:custGeom>
            <a:avLst/>
            <a:gdLst>
              <a:gd name="connsiteX0" fmla="*/ -80 w 10253817"/>
              <a:gd name="connsiteY0" fmla="*/ -76 h 10144"/>
              <a:gd name="connsiteX1" fmla="*/ 10253737 w 10253817"/>
              <a:gd name="connsiteY1" fmla="*/ -76 h 10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253817" h="10144">
                <a:moveTo>
                  <a:pt x="-80" y="-76"/>
                </a:moveTo>
                <a:lnTo>
                  <a:pt x="10253737" y="-76"/>
                </a:lnTo>
              </a:path>
            </a:pathLst>
          </a:custGeom>
          <a:noFill/>
          <a:ln w="40580" cap="flat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4" name="Freeform: Shape 93">
            <a:extLst>
              <a:ext uri="{FF2B5EF4-FFF2-40B4-BE49-F238E27FC236}">
                <a16:creationId xmlns:a16="http://schemas.microsoft.com/office/drawing/2014/main" id="{C695E4D8-456F-C2AB-71EA-EBC3AEC6AF9B}"/>
              </a:ext>
            </a:extLst>
          </p:cNvPr>
          <p:cNvSpPr/>
          <p:nvPr/>
        </p:nvSpPr>
        <p:spPr>
          <a:xfrm>
            <a:off x="784710" y="1395683"/>
            <a:ext cx="10253817" cy="10144"/>
          </a:xfrm>
          <a:custGeom>
            <a:avLst/>
            <a:gdLst>
              <a:gd name="connsiteX0" fmla="*/ -80 w 10253817"/>
              <a:gd name="connsiteY0" fmla="*/ -76 h 10144"/>
              <a:gd name="connsiteX1" fmla="*/ 10253737 w 10253817"/>
              <a:gd name="connsiteY1" fmla="*/ -76 h 10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253817" h="10144">
                <a:moveTo>
                  <a:pt x="-80" y="-76"/>
                </a:moveTo>
                <a:lnTo>
                  <a:pt x="10253737" y="-76"/>
                </a:lnTo>
              </a:path>
            </a:pathLst>
          </a:custGeom>
          <a:noFill/>
          <a:ln w="13527" cap="flat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81BA7210-5445-A2F7-9786-03418C68A408}"/>
              </a:ext>
            </a:extLst>
          </p:cNvPr>
          <p:cNvSpPr/>
          <p:nvPr/>
        </p:nvSpPr>
        <p:spPr>
          <a:xfrm>
            <a:off x="784710" y="1790658"/>
            <a:ext cx="10253817" cy="10144"/>
          </a:xfrm>
          <a:custGeom>
            <a:avLst/>
            <a:gdLst>
              <a:gd name="connsiteX0" fmla="*/ -80 w 10253817"/>
              <a:gd name="connsiteY0" fmla="*/ -76 h 10144"/>
              <a:gd name="connsiteX1" fmla="*/ 10253737 w 10253817"/>
              <a:gd name="connsiteY1" fmla="*/ -76 h 10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253817" h="10144">
                <a:moveTo>
                  <a:pt x="-80" y="-76"/>
                </a:moveTo>
                <a:lnTo>
                  <a:pt x="10253737" y="-76"/>
                </a:lnTo>
              </a:path>
            </a:pathLst>
          </a:custGeom>
          <a:noFill/>
          <a:ln w="13527" cap="flat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6" name="Freeform: Shape 95">
            <a:extLst>
              <a:ext uri="{FF2B5EF4-FFF2-40B4-BE49-F238E27FC236}">
                <a16:creationId xmlns:a16="http://schemas.microsoft.com/office/drawing/2014/main" id="{EACA5E84-2371-6ED1-973E-963F49D3392E}"/>
              </a:ext>
            </a:extLst>
          </p:cNvPr>
          <p:cNvSpPr/>
          <p:nvPr/>
        </p:nvSpPr>
        <p:spPr>
          <a:xfrm>
            <a:off x="784710" y="2185632"/>
            <a:ext cx="10253817" cy="10144"/>
          </a:xfrm>
          <a:custGeom>
            <a:avLst/>
            <a:gdLst>
              <a:gd name="connsiteX0" fmla="*/ -80 w 10253817"/>
              <a:gd name="connsiteY0" fmla="*/ -76 h 10144"/>
              <a:gd name="connsiteX1" fmla="*/ 10253737 w 10253817"/>
              <a:gd name="connsiteY1" fmla="*/ -76 h 10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253817" h="10144">
                <a:moveTo>
                  <a:pt x="-80" y="-76"/>
                </a:moveTo>
                <a:lnTo>
                  <a:pt x="10253737" y="-76"/>
                </a:lnTo>
              </a:path>
            </a:pathLst>
          </a:custGeom>
          <a:noFill/>
          <a:ln w="13527" cap="flat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7" name="Freeform: Shape 96">
            <a:extLst>
              <a:ext uri="{FF2B5EF4-FFF2-40B4-BE49-F238E27FC236}">
                <a16:creationId xmlns:a16="http://schemas.microsoft.com/office/drawing/2014/main" id="{CCC28F5D-B45E-E88D-4355-5B76743D8464}"/>
              </a:ext>
            </a:extLst>
          </p:cNvPr>
          <p:cNvSpPr/>
          <p:nvPr/>
        </p:nvSpPr>
        <p:spPr>
          <a:xfrm>
            <a:off x="784710" y="2580616"/>
            <a:ext cx="10253817" cy="10144"/>
          </a:xfrm>
          <a:custGeom>
            <a:avLst/>
            <a:gdLst>
              <a:gd name="connsiteX0" fmla="*/ -80 w 10253817"/>
              <a:gd name="connsiteY0" fmla="*/ -76 h 10144"/>
              <a:gd name="connsiteX1" fmla="*/ 10253737 w 10253817"/>
              <a:gd name="connsiteY1" fmla="*/ -76 h 10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253817" h="10144">
                <a:moveTo>
                  <a:pt x="-80" y="-76"/>
                </a:moveTo>
                <a:lnTo>
                  <a:pt x="10253737" y="-76"/>
                </a:lnTo>
              </a:path>
            </a:pathLst>
          </a:custGeom>
          <a:noFill/>
          <a:ln w="13527" cap="flat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8" name="Freeform: Shape 97">
            <a:extLst>
              <a:ext uri="{FF2B5EF4-FFF2-40B4-BE49-F238E27FC236}">
                <a16:creationId xmlns:a16="http://schemas.microsoft.com/office/drawing/2014/main" id="{2F85C5EB-2FAD-9B4E-9EC6-803E3A580C00}"/>
              </a:ext>
            </a:extLst>
          </p:cNvPr>
          <p:cNvSpPr/>
          <p:nvPr/>
        </p:nvSpPr>
        <p:spPr>
          <a:xfrm>
            <a:off x="784710" y="2975590"/>
            <a:ext cx="10253817" cy="10144"/>
          </a:xfrm>
          <a:custGeom>
            <a:avLst/>
            <a:gdLst>
              <a:gd name="connsiteX0" fmla="*/ -80 w 10253817"/>
              <a:gd name="connsiteY0" fmla="*/ -76 h 10144"/>
              <a:gd name="connsiteX1" fmla="*/ 10253737 w 10253817"/>
              <a:gd name="connsiteY1" fmla="*/ -76 h 10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253817" h="10144">
                <a:moveTo>
                  <a:pt x="-80" y="-76"/>
                </a:moveTo>
                <a:lnTo>
                  <a:pt x="10253737" y="-76"/>
                </a:lnTo>
              </a:path>
            </a:pathLst>
          </a:custGeom>
          <a:noFill/>
          <a:ln w="13527" cap="flat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9" name="Freeform: Shape 98">
            <a:extLst>
              <a:ext uri="{FF2B5EF4-FFF2-40B4-BE49-F238E27FC236}">
                <a16:creationId xmlns:a16="http://schemas.microsoft.com/office/drawing/2014/main" id="{025D4EE9-26B5-61D9-8B0C-E3D176B9465B}"/>
              </a:ext>
            </a:extLst>
          </p:cNvPr>
          <p:cNvSpPr/>
          <p:nvPr/>
        </p:nvSpPr>
        <p:spPr>
          <a:xfrm>
            <a:off x="784710" y="3370564"/>
            <a:ext cx="10253817" cy="10144"/>
          </a:xfrm>
          <a:custGeom>
            <a:avLst/>
            <a:gdLst>
              <a:gd name="connsiteX0" fmla="*/ -80 w 10253817"/>
              <a:gd name="connsiteY0" fmla="*/ -76 h 10144"/>
              <a:gd name="connsiteX1" fmla="*/ 10253737 w 10253817"/>
              <a:gd name="connsiteY1" fmla="*/ -76 h 10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253817" h="10144">
                <a:moveTo>
                  <a:pt x="-80" y="-76"/>
                </a:moveTo>
                <a:lnTo>
                  <a:pt x="10253737" y="-76"/>
                </a:lnTo>
              </a:path>
            </a:pathLst>
          </a:custGeom>
          <a:noFill/>
          <a:ln w="13527" cap="flat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0" name="Freeform: Shape 99">
            <a:extLst>
              <a:ext uri="{FF2B5EF4-FFF2-40B4-BE49-F238E27FC236}">
                <a16:creationId xmlns:a16="http://schemas.microsoft.com/office/drawing/2014/main" id="{45347B98-1B6B-6BE0-8F8C-F277101E71DA}"/>
              </a:ext>
            </a:extLst>
          </p:cNvPr>
          <p:cNvSpPr/>
          <p:nvPr/>
        </p:nvSpPr>
        <p:spPr>
          <a:xfrm>
            <a:off x="784710" y="3765549"/>
            <a:ext cx="10253817" cy="10144"/>
          </a:xfrm>
          <a:custGeom>
            <a:avLst/>
            <a:gdLst>
              <a:gd name="connsiteX0" fmla="*/ -80 w 10253817"/>
              <a:gd name="connsiteY0" fmla="*/ -76 h 10144"/>
              <a:gd name="connsiteX1" fmla="*/ 10253737 w 10253817"/>
              <a:gd name="connsiteY1" fmla="*/ -76 h 10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253817" h="10144">
                <a:moveTo>
                  <a:pt x="-80" y="-76"/>
                </a:moveTo>
                <a:lnTo>
                  <a:pt x="10253737" y="-76"/>
                </a:lnTo>
              </a:path>
            </a:pathLst>
          </a:custGeom>
          <a:noFill/>
          <a:ln w="13527" cap="flat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1" name="Freeform: Shape 100">
            <a:extLst>
              <a:ext uri="{FF2B5EF4-FFF2-40B4-BE49-F238E27FC236}">
                <a16:creationId xmlns:a16="http://schemas.microsoft.com/office/drawing/2014/main" id="{F5700215-929C-902A-13D3-BB687B69A1E2}"/>
              </a:ext>
            </a:extLst>
          </p:cNvPr>
          <p:cNvSpPr/>
          <p:nvPr/>
        </p:nvSpPr>
        <p:spPr>
          <a:xfrm>
            <a:off x="784710" y="4160523"/>
            <a:ext cx="10253817" cy="10144"/>
          </a:xfrm>
          <a:custGeom>
            <a:avLst/>
            <a:gdLst>
              <a:gd name="connsiteX0" fmla="*/ -80 w 10253817"/>
              <a:gd name="connsiteY0" fmla="*/ -76 h 10144"/>
              <a:gd name="connsiteX1" fmla="*/ 10253737 w 10253817"/>
              <a:gd name="connsiteY1" fmla="*/ -76 h 10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253817" h="10144">
                <a:moveTo>
                  <a:pt x="-80" y="-76"/>
                </a:moveTo>
                <a:lnTo>
                  <a:pt x="10253737" y="-76"/>
                </a:lnTo>
              </a:path>
            </a:pathLst>
          </a:custGeom>
          <a:noFill/>
          <a:ln w="13527" cap="flat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2" name="Freeform: Shape 101">
            <a:extLst>
              <a:ext uri="{FF2B5EF4-FFF2-40B4-BE49-F238E27FC236}">
                <a16:creationId xmlns:a16="http://schemas.microsoft.com/office/drawing/2014/main" id="{1D842ECF-242A-C941-98A3-C68BA55F0F20}"/>
              </a:ext>
            </a:extLst>
          </p:cNvPr>
          <p:cNvSpPr/>
          <p:nvPr/>
        </p:nvSpPr>
        <p:spPr>
          <a:xfrm>
            <a:off x="784710" y="4555497"/>
            <a:ext cx="10253817" cy="10144"/>
          </a:xfrm>
          <a:custGeom>
            <a:avLst/>
            <a:gdLst>
              <a:gd name="connsiteX0" fmla="*/ -80 w 10253817"/>
              <a:gd name="connsiteY0" fmla="*/ -76 h 10144"/>
              <a:gd name="connsiteX1" fmla="*/ 10253737 w 10253817"/>
              <a:gd name="connsiteY1" fmla="*/ -76 h 10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253817" h="10144">
                <a:moveTo>
                  <a:pt x="-80" y="-76"/>
                </a:moveTo>
                <a:lnTo>
                  <a:pt x="10253737" y="-76"/>
                </a:lnTo>
              </a:path>
            </a:pathLst>
          </a:custGeom>
          <a:noFill/>
          <a:ln w="13527" cap="flat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3" name="Freeform: Shape 102">
            <a:extLst>
              <a:ext uri="{FF2B5EF4-FFF2-40B4-BE49-F238E27FC236}">
                <a16:creationId xmlns:a16="http://schemas.microsoft.com/office/drawing/2014/main" id="{B39D24BA-E65A-E389-4ABC-19364C780D70}"/>
              </a:ext>
            </a:extLst>
          </p:cNvPr>
          <p:cNvSpPr/>
          <p:nvPr/>
        </p:nvSpPr>
        <p:spPr>
          <a:xfrm>
            <a:off x="784710" y="4950481"/>
            <a:ext cx="10253817" cy="10144"/>
          </a:xfrm>
          <a:custGeom>
            <a:avLst/>
            <a:gdLst>
              <a:gd name="connsiteX0" fmla="*/ -80 w 10253817"/>
              <a:gd name="connsiteY0" fmla="*/ -76 h 10144"/>
              <a:gd name="connsiteX1" fmla="*/ 10253737 w 10253817"/>
              <a:gd name="connsiteY1" fmla="*/ -76 h 10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253817" h="10144">
                <a:moveTo>
                  <a:pt x="-80" y="-76"/>
                </a:moveTo>
                <a:lnTo>
                  <a:pt x="10253737" y="-76"/>
                </a:lnTo>
              </a:path>
            </a:pathLst>
          </a:custGeom>
          <a:noFill/>
          <a:ln w="13527" cap="flat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4" name="Freeform: Shape 103">
            <a:extLst>
              <a:ext uri="{FF2B5EF4-FFF2-40B4-BE49-F238E27FC236}">
                <a16:creationId xmlns:a16="http://schemas.microsoft.com/office/drawing/2014/main" id="{A1847A5D-5053-A71E-1EF6-11CE6BEEEC99}"/>
              </a:ext>
            </a:extLst>
          </p:cNvPr>
          <p:cNvSpPr/>
          <p:nvPr/>
        </p:nvSpPr>
        <p:spPr>
          <a:xfrm>
            <a:off x="784710" y="5345455"/>
            <a:ext cx="10253817" cy="10144"/>
          </a:xfrm>
          <a:custGeom>
            <a:avLst/>
            <a:gdLst>
              <a:gd name="connsiteX0" fmla="*/ -80 w 10253817"/>
              <a:gd name="connsiteY0" fmla="*/ -76 h 10144"/>
              <a:gd name="connsiteX1" fmla="*/ 10253737 w 10253817"/>
              <a:gd name="connsiteY1" fmla="*/ -76 h 10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253817" h="10144">
                <a:moveTo>
                  <a:pt x="-80" y="-76"/>
                </a:moveTo>
                <a:lnTo>
                  <a:pt x="10253737" y="-76"/>
                </a:lnTo>
              </a:path>
            </a:pathLst>
          </a:custGeom>
          <a:noFill/>
          <a:ln w="13527" cap="flat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5" name="Freeform: Shape 104">
            <a:extLst>
              <a:ext uri="{FF2B5EF4-FFF2-40B4-BE49-F238E27FC236}">
                <a16:creationId xmlns:a16="http://schemas.microsoft.com/office/drawing/2014/main" id="{DBC82239-3A84-3E5B-FB97-15713ACC7290}"/>
              </a:ext>
            </a:extLst>
          </p:cNvPr>
          <p:cNvSpPr/>
          <p:nvPr/>
        </p:nvSpPr>
        <p:spPr>
          <a:xfrm>
            <a:off x="791473" y="598962"/>
            <a:ext cx="10144" cy="5148233"/>
          </a:xfrm>
          <a:custGeom>
            <a:avLst/>
            <a:gdLst>
              <a:gd name="connsiteX0" fmla="*/ -80 w 10144"/>
              <a:gd name="connsiteY0" fmla="*/ -76 h 5148233"/>
              <a:gd name="connsiteX1" fmla="*/ -80 w 10144"/>
              <a:gd name="connsiteY1" fmla="*/ 5148158 h 51482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144" h="5148233">
                <a:moveTo>
                  <a:pt x="-80" y="-76"/>
                </a:moveTo>
                <a:lnTo>
                  <a:pt x="-80" y="5148158"/>
                </a:lnTo>
              </a:path>
            </a:pathLst>
          </a:custGeom>
          <a:noFill/>
          <a:ln w="13527" cap="flat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6" name="Freeform: Shape 105">
            <a:extLst>
              <a:ext uri="{FF2B5EF4-FFF2-40B4-BE49-F238E27FC236}">
                <a16:creationId xmlns:a16="http://schemas.microsoft.com/office/drawing/2014/main" id="{B09BC8E3-621C-D81D-C3B5-B08E5B5F1587}"/>
              </a:ext>
            </a:extLst>
          </p:cNvPr>
          <p:cNvSpPr/>
          <p:nvPr/>
        </p:nvSpPr>
        <p:spPr>
          <a:xfrm>
            <a:off x="11031731" y="598962"/>
            <a:ext cx="10144" cy="5148233"/>
          </a:xfrm>
          <a:custGeom>
            <a:avLst/>
            <a:gdLst>
              <a:gd name="connsiteX0" fmla="*/ -80 w 10144"/>
              <a:gd name="connsiteY0" fmla="*/ -76 h 5148233"/>
              <a:gd name="connsiteX1" fmla="*/ -80 w 10144"/>
              <a:gd name="connsiteY1" fmla="*/ 5148158 h 51482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144" h="5148233">
                <a:moveTo>
                  <a:pt x="-80" y="-76"/>
                </a:moveTo>
                <a:lnTo>
                  <a:pt x="-80" y="5148158"/>
                </a:lnTo>
              </a:path>
            </a:pathLst>
          </a:custGeom>
          <a:noFill/>
          <a:ln w="13527" cap="flat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7" name="Freeform: Shape 106">
            <a:extLst>
              <a:ext uri="{FF2B5EF4-FFF2-40B4-BE49-F238E27FC236}">
                <a16:creationId xmlns:a16="http://schemas.microsoft.com/office/drawing/2014/main" id="{2F636DC6-E901-0FFC-9CBD-5B58F707B329}"/>
              </a:ext>
            </a:extLst>
          </p:cNvPr>
          <p:cNvSpPr/>
          <p:nvPr/>
        </p:nvSpPr>
        <p:spPr>
          <a:xfrm>
            <a:off x="784710" y="605726"/>
            <a:ext cx="10253817" cy="10144"/>
          </a:xfrm>
          <a:custGeom>
            <a:avLst/>
            <a:gdLst>
              <a:gd name="connsiteX0" fmla="*/ -80 w 10253817"/>
              <a:gd name="connsiteY0" fmla="*/ -76 h 10144"/>
              <a:gd name="connsiteX1" fmla="*/ 10253737 w 10253817"/>
              <a:gd name="connsiteY1" fmla="*/ -76 h 10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253817" h="10144">
                <a:moveTo>
                  <a:pt x="-80" y="-76"/>
                </a:moveTo>
                <a:lnTo>
                  <a:pt x="10253737" y="-76"/>
                </a:lnTo>
              </a:path>
            </a:pathLst>
          </a:custGeom>
          <a:noFill/>
          <a:ln w="13527" cap="flat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8" name="Freeform: Shape 107">
            <a:extLst>
              <a:ext uri="{FF2B5EF4-FFF2-40B4-BE49-F238E27FC236}">
                <a16:creationId xmlns:a16="http://schemas.microsoft.com/office/drawing/2014/main" id="{6D3D2361-CFF8-DB80-35AA-4A1C0DCF9DDC}"/>
              </a:ext>
            </a:extLst>
          </p:cNvPr>
          <p:cNvSpPr/>
          <p:nvPr/>
        </p:nvSpPr>
        <p:spPr>
          <a:xfrm>
            <a:off x="784710" y="5740429"/>
            <a:ext cx="10253817" cy="10144"/>
          </a:xfrm>
          <a:custGeom>
            <a:avLst/>
            <a:gdLst>
              <a:gd name="connsiteX0" fmla="*/ -80 w 10253817"/>
              <a:gd name="connsiteY0" fmla="*/ -76 h 10144"/>
              <a:gd name="connsiteX1" fmla="*/ 10253737 w 10253817"/>
              <a:gd name="connsiteY1" fmla="*/ -76 h 10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253817" h="10144">
                <a:moveTo>
                  <a:pt x="-80" y="-76"/>
                </a:moveTo>
                <a:lnTo>
                  <a:pt x="10253737" y="-76"/>
                </a:lnTo>
              </a:path>
            </a:pathLst>
          </a:custGeom>
          <a:noFill/>
          <a:ln w="13527" cap="flat">
            <a:solidFill>
              <a:srgbClr val="FFFFFF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22383992-ECD8-F872-38A5-30F6C553E3A7}"/>
              </a:ext>
            </a:extLst>
          </p:cNvPr>
          <p:cNvSpPr txBox="1"/>
          <p:nvPr/>
        </p:nvSpPr>
        <p:spPr>
          <a:xfrm>
            <a:off x="3681889" y="599499"/>
            <a:ext cx="507519" cy="3856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 spc="0" baseline="0">
                <a:ln/>
                <a:solidFill>
                  <a:srgbClr val="FFFFFF"/>
                </a:solidFill>
                <a:latin typeface="Calibri"/>
                <a:cs typeface="Calibri"/>
                <a:sym typeface="Calibri"/>
                <a:rtl val="0"/>
              </a:rPr>
              <a:t>Lec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A906BB81-72FA-BEEA-3D9A-88C8A76CE2F0}"/>
              </a:ext>
            </a:extLst>
          </p:cNvPr>
          <p:cNvSpPr txBox="1"/>
          <p:nvPr/>
        </p:nvSpPr>
        <p:spPr>
          <a:xfrm>
            <a:off x="4064009" y="599499"/>
            <a:ext cx="304619" cy="3856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 spc="0" baseline="0">
                <a:ln/>
                <a:solidFill>
                  <a:srgbClr val="FFFFFF"/>
                </a:solidFill>
                <a:latin typeface="Calibri"/>
                <a:cs typeface="Calibri"/>
                <a:sym typeface="Calibri"/>
                <a:rtl val="0"/>
              </a:rPr>
              <a:t>1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84BEE0F7-F65C-97CA-B622-3F4B36FC9DEE}"/>
              </a:ext>
            </a:extLst>
          </p:cNvPr>
          <p:cNvSpPr txBox="1"/>
          <p:nvPr/>
        </p:nvSpPr>
        <p:spPr>
          <a:xfrm>
            <a:off x="5242236" y="599499"/>
            <a:ext cx="507519" cy="3856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 spc="0" baseline="0">
                <a:ln/>
                <a:solidFill>
                  <a:srgbClr val="FFFFFF"/>
                </a:solidFill>
                <a:latin typeface="Calibri"/>
                <a:cs typeface="Calibri"/>
                <a:sym typeface="Calibri"/>
                <a:rtl val="0"/>
              </a:rPr>
              <a:t>Lec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A434B01F-4C2C-2D14-908C-9402D5BA19AB}"/>
              </a:ext>
            </a:extLst>
          </p:cNvPr>
          <p:cNvSpPr txBox="1"/>
          <p:nvPr/>
        </p:nvSpPr>
        <p:spPr>
          <a:xfrm>
            <a:off x="5624356" y="599499"/>
            <a:ext cx="304619" cy="3856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 spc="0" baseline="0">
                <a:ln/>
                <a:solidFill>
                  <a:srgbClr val="FFFFFF"/>
                </a:solidFill>
                <a:latin typeface="Calibri"/>
                <a:cs typeface="Calibri"/>
                <a:sym typeface="Calibri"/>
                <a:rtl val="0"/>
              </a:rPr>
              <a:t>2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58F3A1AE-1353-26AC-680A-1394393D9A76}"/>
              </a:ext>
            </a:extLst>
          </p:cNvPr>
          <p:cNvSpPr txBox="1"/>
          <p:nvPr/>
        </p:nvSpPr>
        <p:spPr>
          <a:xfrm>
            <a:off x="6704542" y="599499"/>
            <a:ext cx="507519" cy="3856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 spc="0" baseline="0">
                <a:ln/>
                <a:solidFill>
                  <a:srgbClr val="FFFFFF"/>
                </a:solidFill>
                <a:latin typeface="Calibri"/>
                <a:cs typeface="Calibri"/>
                <a:sym typeface="Calibri"/>
                <a:rtl val="0"/>
              </a:rPr>
              <a:t>Lec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791C69CE-9FD2-706D-F981-C9CA68E8079B}"/>
              </a:ext>
            </a:extLst>
          </p:cNvPr>
          <p:cNvSpPr txBox="1"/>
          <p:nvPr/>
        </p:nvSpPr>
        <p:spPr>
          <a:xfrm>
            <a:off x="7086673" y="599499"/>
            <a:ext cx="304619" cy="3856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 spc="0" baseline="0">
                <a:ln/>
                <a:solidFill>
                  <a:srgbClr val="FFFFFF"/>
                </a:solidFill>
                <a:latin typeface="Calibri"/>
                <a:cs typeface="Calibri"/>
                <a:sym typeface="Calibri"/>
                <a:rtl val="0"/>
              </a:rPr>
              <a:t>3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C8DD5204-5FDB-260D-4847-7AC4364C121F}"/>
              </a:ext>
            </a:extLst>
          </p:cNvPr>
          <p:cNvSpPr txBox="1"/>
          <p:nvPr/>
        </p:nvSpPr>
        <p:spPr>
          <a:xfrm>
            <a:off x="8223173" y="599499"/>
            <a:ext cx="507519" cy="3856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 spc="0" baseline="0">
                <a:ln/>
                <a:solidFill>
                  <a:srgbClr val="FFFFFF"/>
                </a:solidFill>
                <a:latin typeface="Calibri"/>
                <a:cs typeface="Calibri"/>
                <a:sym typeface="Calibri"/>
                <a:rtl val="0"/>
              </a:rPr>
              <a:t>Lec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8E8A85D2-B82B-9958-0A98-D81D93BF0361}"/>
              </a:ext>
            </a:extLst>
          </p:cNvPr>
          <p:cNvSpPr txBox="1"/>
          <p:nvPr/>
        </p:nvSpPr>
        <p:spPr>
          <a:xfrm>
            <a:off x="8605304" y="599499"/>
            <a:ext cx="304619" cy="3856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 spc="0" baseline="0">
                <a:ln/>
                <a:solidFill>
                  <a:srgbClr val="FFFFFF"/>
                </a:solidFill>
                <a:latin typeface="Calibri"/>
                <a:cs typeface="Calibri"/>
                <a:sym typeface="Calibri"/>
                <a:rtl val="0"/>
              </a:rPr>
              <a:t>4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10499958-362D-0C42-7B3A-37F3260A2EFF}"/>
              </a:ext>
            </a:extLst>
          </p:cNvPr>
          <p:cNvSpPr txBox="1"/>
          <p:nvPr/>
        </p:nvSpPr>
        <p:spPr>
          <a:xfrm>
            <a:off x="9686352" y="599499"/>
            <a:ext cx="507519" cy="3856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 spc="0" baseline="0">
                <a:ln/>
                <a:solidFill>
                  <a:srgbClr val="FFFFFF"/>
                </a:solidFill>
                <a:latin typeface="Calibri"/>
                <a:cs typeface="Calibri"/>
                <a:sym typeface="Calibri"/>
                <a:rtl val="0"/>
              </a:rPr>
              <a:t>Lec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D79BB76E-63EE-7A81-4CA5-51AF1825C9E0}"/>
              </a:ext>
            </a:extLst>
          </p:cNvPr>
          <p:cNvSpPr txBox="1"/>
          <p:nvPr/>
        </p:nvSpPr>
        <p:spPr>
          <a:xfrm>
            <a:off x="10068533" y="599499"/>
            <a:ext cx="304619" cy="3856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 spc="0" baseline="0">
                <a:ln/>
                <a:solidFill>
                  <a:srgbClr val="FFFFFF"/>
                </a:solidFill>
                <a:latin typeface="Calibri"/>
                <a:cs typeface="Calibri"/>
                <a:sym typeface="Calibri"/>
                <a:rtl val="0"/>
              </a:rPr>
              <a:t>5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E178A7CA-C212-1174-AAA5-1AD2CD718766}"/>
              </a:ext>
            </a:extLst>
          </p:cNvPr>
          <p:cNvSpPr txBox="1"/>
          <p:nvPr/>
        </p:nvSpPr>
        <p:spPr>
          <a:xfrm>
            <a:off x="797425" y="995153"/>
            <a:ext cx="1836510" cy="3856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spc="0" baseline="0">
                <a:ln/>
                <a:solidFill>
                  <a:srgbClr val="000000"/>
                </a:solidFill>
                <a:latin typeface="Calibri"/>
                <a:cs typeface="Calibri"/>
                <a:sym typeface="Calibri"/>
                <a:rtl val="0"/>
              </a:rPr>
              <a:t>SE1001_SWT301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ED18B5AE-FCC5-174D-0EA3-344CDE534EC6}"/>
              </a:ext>
            </a:extLst>
          </p:cNvPr>
          <p:cNvSpPr txBox="1"/>
          <p:nvPr/>
        </p:nvSpPr>
        <p:spPr>
          <a:xfrm>
            <a:off x="3681889" y="995153"/>
            <a:ext cx="304619" cy="3856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spc="0" baseline="0">
                <a:ln/>
                <a:solidFill>
                  <a:srgbClr val="000000"/>
                </a:solidFill>
                <a:latin typeface="Calibri"/>
                <a:cs typeface="Calibri"/>
                <a:sym typeface="Calibri"/>
                <a:rtl val="0"/>
              </a:rPr>
              <a:t>6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A30B960B-1CD1-F94B-3542-CF890DA08E44}"/>
              </a:ext>
            </a:extLst>
          </p:cNvPr>
          <p:cNvSpPr txBox="1"/>
          <p:nvPr/>
        </p:nvSpPr>
        <p:spPr>
          <a:xfrm>
            <a:off x="797425" y="1390807"/>
            <a:ext cx="1836510" cy="3856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spc="0" baseline="0">
                <a:ln/>
                <a:solidFill>
                  <a:srgbClr val="000000"/>
                </a:solidFill>
                <a:latin typeface="Calibri"/>
                <a:cs typeface="Calibri"/>
                <a:sym typeface="Calibri"/>
                <a:rtl val="0"/>
              </a:rPr>
              <a:t>SE1002_SWT301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3D095D18-F73C-F343-63A0-20DD641840E7}"/>
              </a:ext>
            </a:extLst>
          </p:cNvPr>
          <p:cNvSpPr txBox="1"/>
          <p:nvPr/>
        </p:nvSpPr>
        <p:spPr>
          <a:xfrm>
            <a:off x="5242236" y="1390807"/>
            <a:ext cx="304619" cy="3856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spc="0" baseline="0">
                <a:ln/>
                <a:solidFill>
                  <a:srgbClr val="000000"/>
                </a:solidFill>
                <a:latin typeface="Calibri"/>
                <a:cs typeface="Calibri"/>
                <a:sym typeface="Calibri"/>
                <a:rtl val="0"/>
              </a:rPr>
              <a:t>7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6499991E-CC9C-5A1E-0C95-9495185CB5FA}"/>
              </a:ext>
            </a:extLst>
          </p:cNvPr>
          <p:cNvSpPr txBox="1"/>
          <p:nvPr/>
        </p:nvSpPr>
        <p:spPr>
          <a:xfrm>
            <a:off x="9686352" y="1390807"/>
            <a:ext cx="304619" cy="3856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spc="0" baseline="0">
                <a:ln/>
                <a:solidFill>
                  <a:srgbClr val="000000"/>
                </a:solidFill>
                <a:latin typeface="Calibri"/>
                <a:cs typeface="Calibri"/>
                <a:sym typeface="Calibri"/>
                <a:rtl val="0"/>
              </a:rPr>
              <a:t>8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31AD3732-F7CD-ECC4-6AC5-9470A2BF4F9B}"/>
              </a:ext>
            </a:extLst>
          </p:cNvPr>
          <p:cNvSpPr txBox="1"/>
          <p:nvPr/>
        </p:nvSpPr>
        <p:spPr>
          <a:xfrm>
            <a:off x="797425" y="1786461"/>
            <a:ext cx="1024912" cy="3856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spc="0" baseline="0">
                <a:ln/>
                <a:solidFill>
                  <a:srgbClr val="000000"/>
                </a:solidFill>
                <a:latin typeface="Calibri"/>
                <a:cs typeface="Calibri"/>
                <a:sym typeface="Calibri"/>
                <a:rtl val="0"/>
              </a:rPr>
              <a:t>SE1001_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DFD84FF3-C91A-DBAF-16EE-41B511B6601D}"/>
              </a:ext>
            </a:extLst>
          </p:cNvPr>
          <p:cNvSpPr txBox="1"/>
          <p:nvPr/>
        </p:nvSpPr>
        <p:spPr>
          <a:xfrm>
            <a:off x="1858475" y="1786326"/>
            <a:ext cx="1004622" cy="3856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spc="0" baseline="0" dirty="0">
                <a:ln/>
                <a:solidFill>
                  <a:srgbClr val="000000"/>
                </a:solidFill>
                <a:latin typeface="Calibri"/>
                <a:cs typeface="Calibri"/>
                <a:sym typeface="Calibri"/>
                <a:rtl val="0"/>
              </a:rPr>
              <a:t>SWR302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666A5092-DAA9-AD26-BD2A-41732E9938DB}"/>
              </a:ext>
            </a:extLst>
          </p:cNvPr>
          <p:cNvSpPr txBox="1"/>
          <p:nvPr/>
        </p:nvSpPr>
        <p:spPr>
          <a:xfrm>
            <a:off x="6704542" y="1786461"/>
            <a:ext cx="304619" cy="3856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spc="0" baseline="0">
                <a:ln/>
                <a:solidFill>
                  <a:srgbClr val="000000"/>
                </a:solidFill>
                <a:latin typeface="Calibri"/>
                <a:cs typeface="Calibri"/>
                <a:sym typeface="Calibri"/>
                <a:rtl val="0"/>
              </a:rPr>
              <a:t>5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53B8C67A-A602-DFEA-EBCA-FB6E7EA2EE85}"/>
              </a:ext>
            </a:extLst>
          </p:cNvPr>
          <p:cNvSpPr txBox="1"/>
          <p:nvPr/>
        </p:nvSpPr>
        <p:spPr>
          <a:xfrm>
            <a:off x="797425" y="2182115"/>
            <a:ext cx="903172" cy="3856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spc="0" baseline="0">
                <a:ln/>
                <a:solidFill>
                  <a:srgbClr val="000000"/>
                </a:solidFill>
                <a:latin typeface="Calibri"/>
                <a:cs typeface="Calibri"/>
                <a:sym typeface="Calibri"/>
                <a:rtl val="0"/>
              </a:rPr>
              <a:t>SE1002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A37E7455-2F54-4139-AE9A-FA970E0EC536}"/>
              </a:ext>
            </a:extLst>
          </p:cNvPr>
          <p:cNvSpPr txBox="1"/>
          <p:nvPr/>
        </p:nvSpPr>
        <p:spPr>
          <a:xfrm>
            <a:off x="1700597" y="2181638"/>
            <a:ext cx="1126362" cy="3856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spc="0" baseline="0" dirty="0">
                <a:ln/>
                <a:solidFill>
                  <a:srgbClr val="000000"/>
                </a:solidFill>
                <a:latin typeface="Calibri"/>
                <a:cs typeface="Calibri"/>
                <a:sym typeface="Calibri"/>
                <a:rtl val="0"/>
              </a:rPr>
              <a:t>_SWR302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BDBFB5B3-4A41-11A8-936E-D294CB979C53}"/>
              </a:ext>
            </a:extLst>
          </p:cNvPr>
          <p:cNvSpPr txBox="1"/>
          <p:nvPr/>
        </p:nvSpPr>
        <p:spPr>
          <a:xfrm>
            <a:off x="797425" y="2577769"/>
            <a:ext cx="1765495" cy="3856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spc="0" baseline="0">
                <a:ln/>
                <a:solidFill>
                  <a:srgbClr val="000000"/>
                </a:solidFill>
                <a:latin typeface="Calibri"/>
                <a:cs typeface="Calibri"/>
                <a:sym typeface="Calibri"/>
                <a:rtl val="0"/>
              </a:rPr>
              <a:t>SE1003_LAB211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8B9C5E21-5659-8CC8-F9F4-ADA3B20F8FA9}"/>
              </a:ext>
            </a:extLst>
          </p:cNvPr>
          <p:cNvSpPr txBox="1"/>
          <p:nvPr/>
        </p:nvSpPr>
        <p:spPr>
          <a:xfrm>
            <a:off x="3681889" y="2577769"/>
            <a:ext cx="304619" cy="3856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spc="0" baseline="0">
                <a:ln/>
                <a:solidFill>
                  <a:srgbClr val="000000"/>
                </a:solidFill>
                <a:latin typeface="Calibri"/>
                <a:cs typeface="Calibri"/>
                <a:sym typeface="Calibri"/>
                <a:rtl val="0"/>
              </a:rPr>
              <a:t>9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A76D1A7C-A209-F440-EE7C-0AD9F186172A}"/>
              </a:ext>
            </a:extLst>
          </p:cNvPr>
          <p:cNvSpPr txBox="1"/>
          <p:nvPr/>
        </p:nvSpPr>
        <p:spPr>
          <a:xfrm>
            <a:off x="8223173" y="2577769"/>
            <a:ext cx="304619" cy="3856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spc="0" baseline="0">
                <a:ln/>
                <a:solidFill>
                  <a:srgbClr val="000000"/>
                </a:solidFill>
                <a:latin typeface="Calibri"/>
                <a:cs typeface="Calibri"/>
                <a:sym typeface="Calibri"/>
                <a:rtl val="0"/>
              </a:rPr>
              <a:t>1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0A4AD7FD-B9D2-5890-7451-0EC9C9E45C08}"/>
              </a:ext>
            </a:extLst>
          </p:cNvPr>
          <p:cNvSpPr txBox="1"/>
          <p:nvPr/>
        </p:nvSpPr>
        <p:spPr>
          <a:xfrm>
            <a:off x="797425" y="2973423"/>
            <a:ext cx="1765495" cy="3856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spc="0" baseline="0">
                <a:ln/>
                <a:solidFill>
                  <a:srgbClr val="000000"/>
                </a:solidFill>
                <a:latin typeface="Calibri"/>
                <a:cs typeface="Calibri"/>
                <a:sym typeface="Calibri"/>
                <a:rtl val="0"/>
              </a:rPr>
              <a:t>SE1004_LAB211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03B32485-F9AA-69AA-879C-FB1C1C483EB9}"/>
              </a:ext>
            </a:extLst>
          </p:cNvPr>
          <p:cNvSpPr txBox="1"/>
          <p:nvPr/>
        </p:nvSpPr>
        <p:spPr>
          <a:xfrm>
            <a:off x="6704542" y="2973423"/>
            <a:ext cx="304619" cy="3856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spc="0" baseline="0">
                <a:ln/>
                <a:solidFill>
                  <a:srgbClr val="000000"/>
                </a:solidFill>
                <a:latin typeface="Calibri"/>
                <a:cs typeface="Calibri"/>
                <a:sym typeface="Calibri"/>
                <a:rtl val="0"/>
              </a:rPr>
              <a:t>8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94309F10-32C4-2CC7-A596-F4830B371628}"/>
              </a:ext>
            </a:extLst>
          </p:cNvPr>
          <p:cNvSpPr txBox="1"/>
          <p:nvPr/>
        </p:nvSpPr>
        <p:spPr>
          <a:xfrm>
            <a:off x="9686352" y="2973423"/>
            <a:ext cx="426359" cy="3856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spc="0" baseline="0" dirty="0">
                <a:ln/>
                <a:solidFill>
                  <a:srgbClr val="000000"/>
                </a:solidFill>
                <a:latin typeface="Calibri"/>
                <a:cs typeface="Calibri"/>
                <a:sym typeface="Calibri"/>
                <a:rtl val="0"/>
              </a:rPr>
              <a:t>10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2F2BDDC0-6DC4-2549-DE2C-1F110BA1D083}"/>
              </a:ext>
            </a:extLst>
          </p:cNvPr>
          <p:cNvSpPr txBox="1"/>
          <p:nvPr/>
        </p:nvSpPr>
        <p:spPr>
          <a:xfrm>
            <a:off x="797425" y="3358931"/>
            <a:ext cx="1694480" cy="3856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spc="0" baseline="0">
                <a:ln/>
                <a:solidFill>
                  <a:srgbClr val="000000"/>
                </a:solidFill>
                <a:latin typeface="Calibri"/>
                <a:cs typeface="Calibri"/>
                <a:sym typeface="Calibri"/>
                <a:rtl val="0"/>
              </a:rPr>
              <a:t>SE1003_CSI102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42FDDCAF-E67C-8B4D-0345-E322494A24B0}"/>
              </a:ext>
            </a:extLst>
          </p:cNvPr>
          <p:cNvSpPr txBox="1"/>
          <p:nvPr/>
        </p:nvSpPr>
        <p:spPr>
          <a:xfrm>
            <a:off x="5242236" y="3358931"/>
            <a:ext cx="426359" cy="3856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spc="0" baseline="0" dirty="0">
                <a:ln/>
                <a:solidFill>
                  <a:srgbClr val="000000"/>
                </a:solidFill>
                <a:latin typeface="Calibri"/>
                <a:cs typeface="Calibri"/>
                <a:sym typeface="Calibri"/>
                <a:rtl val="0"/>
              </a:rPr>
              <a:t>10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A5A23D99-D04A-5E35-F412-7B524532724A}"/>
              </a:ext>
            </a:extLst>
          </p:cNvPr>
          <p:cNvSpPr txBox="1"/>
          <p:nvPr/>
        </p:nvSpPr>
        <p:spPr>
          <a:xfrm>
            <a:off x="797425" y="3754585"/>
            <a:ext cx="1694480" cy="3856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spc="0" baseline="0">
                <a:ln/>
                <a:solidFill>
                  <a:srgbClr val="000000"/>
                </a:solidFill>
                <a:latin typeface="Calibri"/>
                <a:cs typeface="Calibri"/>
                <a:sym typeface="Calibri"/>
                <a:rtl val="0"/>
              </a:rPr>
              <a:t>SE1004_CSI102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E75DBA04-6E1A-7857-A157-ED26482CF0F2}"/>
              </a:ext>
            </a:extLst>
          </p:cNvPr>
          <p:cNvSpPr txBox="1"/>
          <p:nvPr/>
        </p:nvSpPr>
        <p:spPr>
          <a:xfrm>
            <a:off x="3681889" y="3754585"/>
            <a:ext cx="304619" cy="3856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spc="0" baseline="0">
                <a:ln/>
                <a:solidFill>
                  <a:srgbClr val="000000"/>
                </a:solidFill>
                <a:latin typeface="Calibri"/>
                <a:cs typeface="Calibri"/>
                <a:sym typeface="Calibri"/>
                <a:rtl val="0"/>
              </a:rPr>
              <a:t>8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A9650603-298F-0614-94D7-7233AEDF38E3}"/>
              </a:ext>
            </a:extLst>
          </p:cNvPr>
          <p:cNvSpPr txBox="1"/>
          <p:nvPr/>
        </p:nvSpPr>
        <p:spPr>
          <a:xfrm>
            <a:off x="6704542" y="3754585"/>
            <a:ext cx="304619" cy="3856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spc="0" baseline="0">
                <a:ln/>
                <a:solidFill>
                  <a:srgbClr val="000000"/>
                </a:solidFill>
                <a:latin typeface="Calibri"/>
                <a:cs typeface="Calibri"/>
                <a:sym typeface="Calibri"/>
                <a:rtl val="0"/>
              </a:rPr>
              <a:t>7</a:t>
            </a: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5530A518-58B4-06D3-D2EF-6758B840A677}"/>
              </a:ext>
            </a:extLst>
          </p:cNvPr>
          <p:cNvSpPr txBox="1"/>
          <p:nvPr/>
        </p:nvSpPr>
        <p:spPr>
          <a:xfrm>
            <a:off x="9686352" y="3754585"/>
            <a:ext cx="304619" cy="3856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spc="0" baseline="0">
                <a:ln/>
                <a:solidFill>
                  <a:srgbClr val="000000"/>
                </a:solidFill>
                <a:latin typeface="Calibri"/>
                <a:cs typeface="Calibri"/>
                <a:sym typeface="Calibri"/>
                <a:rtl val="0"/>
              </a:rPr>
              <a:t>2</a:t>
            </a: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C75F4366-159D-5CF9-A543-289B18DAA319}"/>
              </a:ext>
            </a:extLst>
          </p:cNvPr>
          <p:cNvSpPr txBox="1"/>
          <p:nvPr/>
        </p:nvSpPr>
        <p:spPr>
          <a:xfrm>
            <a:off x="797425" y="4150239"/>
            <a:ext cx="1856800" cy="3856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spc="0" baseline="0">
                <a:ln/>
                <a:solidFill>
                  <a:srgbClr val="000000"/>
                </a:solidFill>
                <a:latin typeface="Calibri"/>
                <a:cs typeface="Calibri"/>
                <a:sym typeface="Calibri"/>
                <a:rtl val="0"/>
              </a:rPr>
              <a:t>SE1005_PRM301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7C9106BD-0552-AE94-727F-BA5B1CD01C4E}"/>
              </a:ext>
            </a:extLst>
          </p:cNvPr>
          <p:cNvSpPr txBox="1"/>
          <p:nvPr/>
        </p:nvSpPr>
        <p:spPr>
          <a:xfrm>
            <a:off x="8223173" y="4150239"/>
            <a:ext cx="304619" cy="3856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spc="0" baseline="0">
                <a:ln/>
                <a:solidFill>
                  <a:srgbClr val="000000"/>
                </a:solidFill>
                <a:latin typeface="Calibri"/>
                <a:cs typeface="Calibri"/>
                <a:sym typeface="Calibri"/>
                <a:rtl val="0"/>
              </a:rPr>
              <a:t>9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5DEBF0C4-C58A-7208-E387-998999B39799}"/>
              </a:ext>
            </a:extLst>
          </p:cNvPr>
          <p:cNvSpPr txBox="1"/>
          <p:nvPr/>
        </p:nvSpPr>
        <p:spPr>
          <a:xfrm>
            <a:off x="797425" y="4545893"/>
            <a:ext cx="1856800" cy="3856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spc="0" baseline="0">
                <a:ln/>
                <a:solidFill>
                  <a:srgbClr val="000000"/>
                </a:solidFill>
                <a:latin typeface="Calibri"/>
                <a:cs typeface="Calibri"/>
                <a:sym typeface="Calibri"/>
                <a:rtl val="0"/>
              </a:rPr>
              <a:t>SE1006_PRM301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F7CCF9A8-FD01-AA68-7527-FBBE63DF0EE9}"/>
              </a:ext>
            </a:extLst>
          </p:cNvPr>
          <p:cNvSpPr txBox="1"/>
          <p:nvPr/>
        </p:nvSpPr>
        <p:spPr>
          <a:xfrm>
            <a:off x="3681889" y="4545893"/>
            <a:ext cx="304619" cy="3856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spc="0" baseline="0">
                <a:ln/>
                <a:solidFill>
                  <a:srgbClr val="000000"/>
                </a:solidFill>
                <a:latin typeface="Calibri"/>
                <a:cs typeface="Calibri"/>
                <a:sym typeface="Calibri"/>
                <a:rtl val="0"/>
              </a:rPr>
              <a:t>4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F370807A-954C-5296-7A68-C3D180EA8701}"/>
              </a:ext>
            </a:extLst>
          </p:cNvPr>
          <p:cNvSpPr txBox="1"/>
          <p:nvPr/>
        </p:nvSpPr>
        <p:spPr>
          <a:xfrm>
            <a:off x="5242236" y="4545893"/>
            <a:ext cx="304619" cy="3856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spc="0" baseline="0">
                <a:ln/>
                <a:solidFill>
                  <a:srgbClr val="000000"/>
                </a:solidFill>
                <a:latin typeface="Calibri"/>
                <a:cs typeface="Calibri"/>
                <a:sym typeface="Calibri"/>
                <a:rtl val="0"/>
              </a:rPr>
              <a:t>1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8C19CCA2-EB80-8336-E572-73CFC644CCD9}"/>
              </a:ext>
            </a:extLst>
          </p:cNvPr>
          <p:cNvSpPr txBox="1"/>
          <p:nvPr/>
        </p:nvSpPr>
        <p:spPr>
          <a:xfrm>
            <a:off x="797425" y="4941547"/>
            <a:ext cx="1887235" cy="3856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spc="0" baseline="0" dirty="0">
                <a:ln/>
                <a:solidFill>
                  <a:srgbClr val="000000"/>
                </a:solidFill>
                <a:latin typeface="Calibri"/>
                <a:cs typeface="Calibri"/>
                <a:sym typeface="Calibri"/>
                <a:rtl val="0"/>
              </a:rPr>
              <a:t>SE1005_DBW301</a:t>
            </a: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11953B0F-3593-F5BE-DA82-D4533A34C9C3}"/>
              </a:ext>
            </a:extLst>
          </p:cNvPr>
          <p:cNvSpPr txBox="1"/>
          <p:nvPr/>
        </p:nvSpPr>
        <p:spPr>
          <a:xfrm>
            <a:off x="6704542" y="4941547"/>
            <a:ext cx="426359" cy="3856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spc="0" baseline="0">
                <a:ln/>
                <a:solidFill>
                  <a:srgbClr val="000000"/>
                </a:solidFill>
                <a:latin typeface="Calibri"/>
                <a:cs typeface="Calibri"/>
                <a:sym typeface="Calibri"/>
                <a:rtl val="0"/>
              </a:rPr>
              <a:t>10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1F80F592-42B9-E689-30BC-6559AD456677}"/>
              </a:ext>
            </a:extLst>
          </p:cNvPr>
          <p:cNvSpPr txBox="1"/>
          <p:nvPr/>
        </p:nvSpPr>
        <p:spPr>
          <a:xfrm>
            <a:off x="797425" y="5337201"/>
            <a:ext cx="1887235" cy="3856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spc="0" baseline="0" dirty="0">
                <a:ln/>
                <a:solidFill>
                  <a:srgbClr val="000000"/>
                </a:solidFill>
                <a:latin typeface="Calibri"/>
                <a:cs typeface="Calibri"/>
                <a:sym typeface="Calibri"/>
                <a:rtl val="0"/>
              </a:rPr>
              <a:t>SE1006_DBW301</a:t>
            </a:r>
          </a:p>
        </p:txBody>
      </p:sp>
    </p:spTree>
    <p:extLst>
      <p:ext uri="{BB962C8B-B14F-4D97-AF65-F5344CB8AC3E}">
        <p14:creationId xmlns:p14="http://schemas.microsoft.com/office/powerpoint/2010/main" val="1686903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AutoShape 3">
            <a:extLst>
              <a:ext uri="{FF2B5EF4-FFF2-40B4-BE49-F238E27FC236}">
                <a16:creationId xmlns:a16="http://schemas.microsoft.com/office/drawing/2014/main" id="{8FF472E1-9109-F22E-F014-37A30B887D52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985838" y="771525"/>
            <a:ext cx="9648825" cy="4933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457200"/>
            <a:endParaRPr lang="en-US">
              <a:solidFill>
                <a:srgbClr val="000000"/>
              </a:solidFill>
              <a:latin typeface="Sabon Next LT"/>
            </a:endParaRPr>
          </a:p>
        </p:txBody>
      </p:sp>
      <p:sp>
        <p:nvSpPr>
          <p:cNvPr id="439" name="Rectangle 5">
            <a:extLst>
              <a:ext uri="{FF2B5EF4-FFF2-40B4-BE49-F238E27FC236}">
                <a16:creationId xmlns:a16="http://schemas.microsoft.com/office/drawing/2014/main" id="{E636410A-9383-EFEC-045C-B7B44A2ED8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2188" y="796925"/>
            <a:ext cx="2709863" cy="371475"/>
          </a:xfrm>
          <a:prstGeom prst="rect">
            <a:avLst/>
          </a:prstGeom>
          <a:solidFill>
            <a:srgbClr val="4472C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457200"/>
            <a:endParaRPr lang="en-US">
              <a:solidFill>
                <a:srgbClr val="000000"/>
              </a:solidFill>
              <a:latin typeface="Sabon Next LT"/>
            </a:endParaRPr>
          </a:p>
        </p:txBody>
      </p:sp>
      <p:sp>
        <p:nvSpPr>
          <p:cNvPr id="440" name="Rectangle 6">
            <a:extLst>
              <a:ext uri="{FF2B5EF4-FFF2-40B4-BE49-F238E27FC236}">
                <a16:creationId xmlns:a16="http://schemas.microsoft.com/office/drawing/2014/main" id="{424E3FEB-09B2-2021-3DBF-0E845C2C73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02051" y="796925"/>
            <a:ext cx="1465263" cy="371475"/>
          </a:xfrm>
          <a:prstGeom prst="rect">
            <a:avLst/>
          </a:prstGeom>
          <a:solidFill>
            <a:srgbClr val="4472C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457200"/>
            <a:endParaRPr lang="en-US">
              <a:solidFill>
                <a:srgbClr val="000000"/>
              </a:solidFill>
              <a:latin typeface="Sabon Next LT"/>
            </a:endParaRPr>
          </a:p>
        </p:txBody>
      </p:sp>
      <p:sp>
        <p:nvSpPr>
          <p:cNvPr id="441" name="Rectangle 7">
            <a:extLst>
              <a:ext uri="{FF2B5EF4-FFF2-40B4-BE49-F238E27FC236}">
                <a16:creationId xmlns:a16="http://schemas.microsoft.com/office/drawing/2014/main" id="{15AC5D28-080F-95F4-AEE8-FDD62E98DA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67313" y="796925"/>
            <a:ext cx="1373188" cy="371475"/>
          </a:xfrm>
          <a:prstGeom prst="rect">
            <a:avLst/>
          </a:prstGeom>
          <a:solidFill>
            <a:srgbClr val="4472C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457200"/>
            <a:endParaRPr lang="en-US">
              <a:solidFill>
                <a:srgbClr val="000000"/>
              </a:solidFill>
              <a:latin typeface="Sabon Next LT"/>
            </a:endParaRPr>
          </a:p>
        </p:txBody>
      </p:sp>
      <p:sp>
        <p:nvSpPr>
          <p:cNvPr id="442" name="Rectangle 8">
            <a:extLst>
              <a:ext uri="{FF2B5EF4-FFF2-40B4-BE49-F238E27FC236}">
                <a16:creationId xmlns:a16="http://schemas.microsoft.com/office/drawing/2014/main" id="{F9471D9E-BB81-FAA0-7DB1-C6A9C293BF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0501" y="796925"/>
            <a:ext cx="1425575" cy="371475"/>
          </a:xfrm>
          <a:prstGeom prst="rect">
            <a:avLst/>
          </a:prstGeom>
          <a:solidFill>
            <a:srgbClr val="4472C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457200"/>
            <a:endParaRPr lang="en-US">
              <a:solidFill>
                <a:srgbClr val="000000"/>
              </a:solidFill>
              <a:latin typeface="Sabon Next LT"/>
            </a:endParaRPr>
          </a:p>
        </p:txBody>
      </p:sp>
      <p:sp>
        <p:nvSpPr>
          <p:cNvPr id="443" name="Rectangle 9">
            <a:extLst>
              <a:ext uri="{FF2B5EF4-FFF2-40B4-BE49-F238E27FC236}">
                <a16:creationId xmlns:a16="http://schemas.microsoft.com/office/drawing/2014/main" id="{7824DE84-84C7-4687-8793-90DD2ADCEE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66076" y="796925"/>
            <a:ext cx="1374775" cy="371475"/>
          </a:xfrm>
          <a:prstGeom prst="rect">
            <a:avLst/>
          </a:prstGeom>
          <a:solidFill>
            <a:srgbClr val="4472C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457200"/>
            <a:endParaRPr lang="en-US">
              <a:solidFill>
                <a:srgbClr val="000000"/>
              </a:solidFill>
              <a:latin typeface="Sabon Next LT"/>
            </a:endParaRPr>
          </a:p>
        </p:txBody>
      </p:sp>
      <p:sp>
        <p:nvSpPr>
          <p:cNvPr id="444" name="Rectangle 10">
            <a:extLst>
              <a:ext uri="{FF2B5EF4-FFF2-40B4-BE49-F238E27FC236}">
                <a16:creationId xmlns:a16="http://schemas.microsoft.com/office/drawing/2014/main" id="{6829172D-42AB-44E8-8D33-4DCAA18F06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40851" y="796925"/>
            <a:ext cx="1268413" cy="371475"/>
          </a:xfrm>
          <a:prstGeom prst="rect">
            <a:avLst/>
          </a:prstGeom>
          <a:solidFill>
            <a:srgbClr val="4472C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457200"/>
            <a:endParaRPr lang="en-US">
              <a:solidFill>
                <a:srgbClr val="000000"/>
              </a:solidFill>
              <a:latin typeface="Sabon Next LT"/>
            </a:endParaRPr>
          </a:p>
        </p:txBody>
      </p:sp>
      <p:sp>
        <p:nvSpPr>
          <p:cNvPr id="445" name="Rectangle 11">
            <a:extLst>
              <a:ext uri="{FF2B5EF4-FFF2-40B4-BE49-F238E27FC236}">
                <a16:creationId xmlns:a16="http://schemas.microsoft.com/office/drawing/2014/main" id="{B12BFAF9-52A5-5B34-DFDF-56A18B3F4B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2188" y="1168400"/>
            <a:ext cx="2709863" cy="369888"/>
          </a:xfrm>
          <a:prstGeom prst="rect">
            <a:avLst/>
          </a:prstGeom>
          <a:solidFill>
            <a:srgbClr val="CFD5E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457200"/>
            <a:endParaRPr lang="en-US">
              <a:solidFill>
                <a:srgbClr val="000000"/>
              </a:solidFill>
              <a:latin typeface="Sabon Next LT"/>
            </a:endParaRPr>
          </a:p>
        </p:txBody>
      </p:sp>
      <p:sp>
        <p:nvSpPr>
          <p:cNvPr id="446" name="Rectangle 12">
            <a:extLst>
              <a:ext uri="{FF2B5EF4-FFF2-40B4-BE49-F238E27FC236}">
                <a16:creationId xmlns:a16="http://schemas.microsoft.com/office/drawing/2014/main" id="{D3FC1540-8680-AE1E-4E3B-0B14660AD2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02051" y="1168400"/>
            <a:ext cx="1465263" cy="369888"/>
          </a:xfrm>
          <a:prstGeom prst="rect">
            <a:avLst/>
          </a:prstGeom>
          <a:solidFill>
            <a:srgbClr val="F5CDCE">
              <a:lumMod val="20000"/>
              <a:lumOff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abon Next LT"/>
            </a:endParaRPr>
          </a:p>
        </p:txBody>
      </p:sp>
      <p:sp>
        <p:nvSpPr>
          <p:cNvPr id="447" name="Rectangle 13">
            <a:extLst>
              <a:ext uri="{FF2B5EF4-FFF2-40B4-BE49-F238E27FC236}">
                <a16:creationId xmlns:a16="http://schemas.microsoft.com/office/drawing/2014/main" id="{F304ABA8-DA4A-3C81-90D3-AB41C2EF2D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67313" y="1168400"/>
            <a:ext cx="1373188" cy="369888"/>
          </a:xfrm>
          <a:prstGeom prst="rect">
            <a:avLst/>
          </a:prstGeom>
          <a:solidFill>
            <a:srgbClr val="F5CDCE">
              <a:lumMod val="20000"/>
              <a:lumOff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abon Next LT"/>
            </a:endParaRPr>
          </a:p>
        </p:txBody>
      </p:sp>
      <p:sp>
        <p:nvSpPr>
          <p:cNvPr id="448" name="Rectangle 14">
            <a:extLst>
              <a:ext uri="{FF2B5EF4-FFF2-40B4-BE49-F238E27FC236}">
                <a16:creationId xmlns:a16="http://schemas.microsoft.com/office/drawing/2014/main" id="{5A5DFA37-0D56-D17E-FF07-AD24E2914F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0501" y="1168400"/>
            <a:ext cx="1425575" cy="371475"/>
          </a:xfrm>
          <a:prstGeom prst="rect">
            <a:avLst/>
          </a:prstGeom>
          <a:solidFill>
            <a:srgbClr val="F5CDCE">
              <a:lumMod val="20000"/>
              <a:lumOff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abon Next LT"/>
            </a:endParaRPr>
          </a:p>
        </p:txBody>
      </p:sp>
      <p:sp>
        <p:nvSpPr>
          <p:cNvPr id="449" name="Rectangle 15">
            <a:extLst>
              <a:ext uri="{FF2B5EF4-FFF2-40B4-BE49-F238E27FC236}">
                <a16:creationId xmlns:a16="http://schemas.microsoft.com/office/drawing/2014/main" id="{1D419F32-CBB0-8813-CADF-DED025FC2C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66076" y="1168400"/>
            <a:ext cx="1374775" cy="371475"/>
          </a:xfrm>
          <a:prstGeom prst="rect">
            <a:avLst/>
          </a:prstGeom>
          <a:solidFill>
            <a:srgbClr val="F5CDCE">
              <a:lumMod val="20000"/>
              <a:lumOff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abon Next LT"/>
            </a:endParaRPr>
          </a:p>
        </p:txBody>
      </p:sp>
      <p:sp>
        <p:nvSpPr>
          <p:cNvPr id="450" name="Rectangle 16">
            <a:extLst>
              <a:ext uri="{FF2B5EF4-FFF2-40B4-BE49-F238E27FC236}">
                <a16:creationId xmlns:a16="http://schemas.microsoft.com/office/drawing/2014/main" id="{22040927-6113-6BD6-5072-5144D5B15C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40851" y="1168400"/>
            <a:ext cx="1268413" cy="371475"/>
          </a:xfrm>
          <a:prstGeom prst="rect">
            <a:avLst/>
          </a:prstGeom>
          <a:solidFill>
            <a:srgbClr val="F5CDCE">
              <a:lumMod val="20000"/>
              <a:lumOff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abon Next LT"/>
            </a:endParaRPr>
          </a:p>
        </p:txBody>
      </p:sp>
      <p:sp>
        <p:nvSpPr>
          <p:cNvPr id="451" name="Rectangle 17">
            <a:extLst>
              <a:ext uri="{FF2B5EF4-FFF2-40B4-BE49-F238E27FC236}">
                <a16:creationId xmlns:a16="http://schemas.microsoft.com/office/drawing/2014/main" id="{1F4F8A9D-9034-296C-1D11-A87DC802D6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2188" y="1538288"/>
            <a:ext cx="2709863" cy="371475"/>
          </a:xfrm>
          <a:prstGeom prst="rect">
            <a:avLst/>
          </a:prstGeom>
          <a:solidFill>
            <a:srgbClr val="E9EBF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457200"/>
            <a:endParaRPr lang="en-US">
              <a:solidFill>
                <a:srgbClr val="000000"/>
              </a:solidFill>
              <a:latin typeface="Sabon Next LT"/>
            </a:endParaRPr>
          </a:p>
        </p:txBody>
      </p:sp>
      <p:sp>
        <p:nvSpPr>
          <p:cNvPr id="452" name="Rectangle 18">
            <a:extLst>
              <a:ext uri="{FF2B5EF4-FFF2-40B4-BE49-F238E27FC236}">
                <a16:creationId xmlns:a16="http://schemas.microsoft.com/office/drawing/2014/main" id="{260C5E91-E1A5-003A-B45D-D3EF7F30D2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02051" y="1538288"/>
            <a:ext cx="1465263" cy="371475"/>
          </a:xfrm>
          <a:prstGeom prst="rect">
            <a:avLst/>
          </a:prstGeom>
          <a:solidFill>
            <a:srgbClr val="F5CDCE">
              <a:lumMod val="20000"/>
              <a:lumOff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abon Next LT"/>
            </a:endParaRPr>
          </a:p>
        </p:txBody>
      </p:sp>
      <p:sp>
        <p:nvSpPr>
          <p:cNvPr id="453" name="Rectangle 19">
            <a:extLst>
              <a:ext uri="{FF2B5EF4-FFF2-40B4-BE49-F238E27FC236}">
                <a16:creationId xmlns:a16="http://schemas.microsoft.com/office/drawing/2014/main" id="{E0F7E6FA-B73B-F0C8-D11E-E57CD4C938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67313" y="1538288"/>
            <a:ext cx="1373188" cy="371475"/>
          </a:xfrm>
          <a:prstGeom prst="rect">
            <a:avLst/>
          </a:prstGeom>
          <a:solidFill>
            <a:srgbClr val="F5CDCE">
              <a:lumMod val="20000"/>
              <a:lumOff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abon Next LT"/>
            </a:endParaRPr>
          </a:p>
        </p:txBody>
      </p:sp>
      <p:sp>
        <p:nvSpPr>
          <p:cNvPr id="454" name="Rectangle 20">
            <a:extLst>
              <a:ext uri="{FF2B5EF4-FFF2-40B4-BE49-F238E27FC236}">
                <a16:creationId xmlns:a16="http://schemas.microsoft.com/office/drawing/2014/main" id="{6A723DF3-5742-A512-2105-F43842D11A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0501" y="1539875"/>
            <a:ext cx="1425575" cy="369888"/>
          </a:xfrm>
          <a:prstGeom prst="rect">
            <a:avLst/>
          </a:prstGeom>
          <a:solidFill>
            <a:srgbClr val="F5CDCE">
              <a:lumMod val="20000"/>
              <a:lumOff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abon Next LT"/>
            </a:endParaRPr>
          </a:p>
        </p:txBody>
      </p:sp>
      <p:sp>
        <p:nvSpPr>
          <p:cNvPr id="455" name="Rectangle 21">
            <a:extLst>
              <a:ext uri="{FF2B5EF4-FFF2-40B4-BE49-F238E27FC236}">
                <a16:creationId xmlns:a16="http://schemas.microsoft.com/office/drawing/2014/main" id="{7C97A87F-90D0-393F-C4F9-84BE3C0756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66076" y="1539875"/>
            <a:ext cx="1374775" cy="369888"/>
          </a:xfrm>
          <a:prstGeom prst="rect">
            <a:avLst/>
          </a:prstGeom>
          <a:solidFill>
            <a:srgbClr val="F5CDCE">
              <a:lumMod val="20000"/>
              <a:lumOff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abon Next LT"/>
            </a:endParaRPr>
          </a:p>
        </p:txBody>
      </p:sp>
      <p:sp>
        <p:nvSpPr>
          <p:cNvPr id="456" name="Rectangle 22">
            <a:extLst>
              <a:ext uri="{FF2B5EF4-FFF2-40B4-BE49-F238E27FC236}">
                <a16:creationId xmlns:a16="http://schemas.microsoft.com/office/drawing/2014/main" id="{B0CF739C-86B6-060A-ABE0-94ED0A197F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40851" y="1539875"/>
            <a:ext cx="1268413" cy="369888"/>
          </a:xfrm>
          <a:prstGeom prst="rect">
            <a:avLst/>
          </a:prstGeom>
          <a:solidFill>
            <a:srgbClr val="F5CDCE">
              <a:lumMod val="20000"/>
              <a:lumOff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abon Next LT"/>
            </a:endParaRPr>
          </a:p>
        </p:txBody>
      </p:sp>
      <p:sp>
        <p:nvSpPr>
          <p:cNvPr id="457" name="Rectangle 23">
            <a:extLst>
              <a:ext uri="{FF2B5EF4-FFF2-40B4-BE49-F238E27FC236}">
                <a16:creationId xmlns:a16="http://schemas.microsoft.com/office/drawing/2014/main" id="{CB5A4256-F09E-010A-A50C-36434F5ECA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2188" y="1909763"/>
            <a:ext cx="2709863" cy="371475"/>
          </a:xfrm>
          <a:prstGeom prst="rect">
            <a:avLst/>
          </a:prstGeom>
          <a:solidFill>
            <a:srgbClr val="CFD5E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457200"/>
            <a:endParaRPr lang="en-US">
              <a:solidFill>
                <a:srgbClr val="000000"/>
              </a:solidFill>
              <a:latin typeface="Sabon Next LT"/>
            </a:endParaRPr>
          </a:p>
        </p:txBody>
      </p:sp>
      <p:sp>
        <p:nvSpPr>
          <p:cNvPr id="458" name="Rectangle 24">
            <a:extLst>
              <a:ext uri="{FF2B5EF4-FFF2-40B4-BE49-F238E27FC236}">
                <a16:creationId xmlns:a16="http://schemas.microsoft.com/office/drawing/2014/main" id="{7C2C8CA8-F46D-0249-8547-8C3A86447E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02051" y="1909763"/>
            <a:ext cx="1465263" cy="371475"/>
          </a:xfrm>
          <a:prstGeom prst="rect">
            <a:avLst/>
          </a:prstGeom>
          <a:solidFill>
            <a:srgbClr val="F5CDCE">
              <a:lumMod val="20000"/>
              <a:lumOff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abon Next LT"/>
            </a:endParaRPr>
          </a:p>
        </p:txBody>
      </p:sp>
      <p:sp>
        <p:nvSpPr>
          <p:cNvPr id="459" name="Rectangle 25">
            <a:extLst>
              <a:ext uri="{FF2B5EF4-FFF2-40B4-BE49-F238E27FC236}">
                <a16:creationId xmlns:a16="http://schemas.microsoft.com/office/drawing/2014/main" id="{2A164F5D-B169-0DCE-3BB9-1E157DB618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67313" y="1909763"/>
            <a:ext cx="1373188" cy="371475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abon Next LT"/>
            </a:endParaRPr>
          </a:p>
        </p:txBody>
      </p:sp>
      <p:sp>
        <p:nvSpPr>
          <p:cNvPr id="460" name="Rectangle 26">
            <a:extLst>
              <a:ext uri="{FF2B5EF4-FFF2-40B4-BE49-F238E27FC236}">
                <a16:creationId xmlns:a16="http://schemas.microsoft.com/office/drawing/2014/main" id="{0B61763F-9D72-6C36-B9BA-BCD445A405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0501" y="1909763"/>
            <a:ext cx="1425575" cy="371475"/>
          </a:xfrm>
          <a:prstGeom prst="rect">
            <a:avLst/>
          </a:prstGeom>
          <a:solidFill>
            <a:srgbClr val="F5CDCE">
              <a:lumMod val="20000"/>
              <a:lumOff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abon Next LT"/>
            </a:endParaRPr>
          </a:p>
        </p:txBody>
      </p:sp>
      <p:sp>
        <p:nvSpPr>
          <p:cNvPr id="461" name="Rectangle 27">
            <a:extLst>
              <a:ext uri="{FF2B5EF4-FFF2-40B4-BE49-F238E27FC236}">
                <a16:creationId xmlns:a16="http://schemas.microsoft.com/office/drawing/2014/main" id="{DFE91EEA-4183-EDE0-C2E2-D7EC637730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66076" y="1909763"/>
            <a:ext cx="1374775" cy="371475"/>
          </a:xfrm>
          <a:prstGeom prst="rect">
            <a:avLst/>
          </a:prstGeom>
          <a:solidFill>
            <a:srgbClr val="F5CDCE">
              <a:lumMod val="20000"/>
              <a:lumOff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abon Next LT"/>
            </a:endParaRPr>
          </a:p>
        </p:txBody>
      </p:sp>
      <p:sp>
        <p:nvSpPr>
          <p:cNvPr id="462" name="Rectangle 28">
            <a:extLst>
              <a:ext uri="{FF2B5EF4-FFF2-40B4-BE49-F238E27FC236}">
                <a16:creationId xmlns:a16="http://schemas.microsoft.com/office/drawing/2014/main" id="{A32DED82-272F-A463-51A4-C14EE72B6B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40851" y="1909763"/>
            <a:ext cx="1268413" cy="371475"/>
          </a:xfrm>
          <a:prstGeom prst="rect">
            <a:avLst/>
          </a:prstGeom>
          <a:solidFill>
            <a:srgbClr val="F5CDCE">
              <a:lumMod val="20000"/>
              <a:lumOff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abon Next LT"/>
            </a:endParaRPr>
          </a:p>
        </p:txBody>
      </p:sp>
      <p:sp>
        <p:nvSpPr>
          <p:cNvPr id="463" name="Rectangle 29">
            <a:extLst>
              <a:ext uri="{FF2B5EF4-FFF2-40B4-BE49-F238E27FC236}">
                <a16:creationId xmlns:a16="http://schemas.microsoft.com/office/drawing/2014/main" id="{04011315-E8F4-AD7A-31C3-713D4E95C2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2188" y="2281238"/>
            <a:ext cx="2709863" cy="371475"/>
          </a:xfrm>
          <a:prstGeom prst="rect">
            <a:avLst/>
          </a:prstGeom>
          <a:solidFill>
            <a:srgbClr val="E9EBF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457200"/>
            <a:endParaRPr lang="en-US">
              <a:solidFill>
                <a:srgbClr val="000000"/>
              </a:solidFill>
              <a:latin typeface="Sabon Next LT"/>
            </a:endParaRPr>
          </a:p>
        </p:txBody>
      </p:sp>
      <p:sp>
        <p:nvSpPr>
          <p:cNvPr id="464" name="Rectangle 30">
            <a:extLst>
              <a:ext uri="{FF2B5EF4-FFF2-40B4-BE49-F238E27FC236}">
                <a16:creationId xmlns:a16="http://schemas.microsoft.com/office/drawing/2014/main" id="{7A8CE72A-B501-1C19-7E4D-4026A2674A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02051" y="2281238"/>
            <a:ext cx="1465263" cy="371475"/>
          </a:xfrm>
          <a:prstGeom prst="rect">
            <a:avLst/>
          </a:prstGeom>
          <a:solidFill>
            <a:srgbClr val="F5CDCE">
              <a:lumMod val="20000"/>
              <a:lumOff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abon Next LT"/>
            </a:endParaRPr>
          </a:p>
        </p:txBody>
      </p:sp>
      <p:sp>
        <p:nvSpPr>
          <p:cNvPr id="465" name="Rectangle 31">
            <a:extLst>
              <a:ext uri="{FF2B5EF4-FFF2-40B4-BE49-F238E27FC236}">
                <a16:creationId xmlns:a16="http://schemas.microsoft.com/office/drawing/2014/main" id="{673032E1-2A90-A443-FDC1-6FD67D7D68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67313" y="2281238"/>
            <a:ext cx="1373188" cy="371475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abon Next LT"/>
            </a:endParaRPr>
          </a:p>
        </p:txBody>
      </p:sp>
      <p:sp>
        <p:nvSpPr>
          <p:cNvPr id="466" name="Rectangle 32">
            <a:extLst>
              <a:ext uri="{FF2B5EF4-FFF2-40B4-BE49-F238E27FC236}">
                <a16:creationId xmlns:a16="http://schemas.microsoft.com/office/drawing/2014/main" id="{AD584ADB-DD5A-41AC-94C7-12FC0F3CC4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0501" y="2281238"/>
            <a:ext cx="1425575" cy="371475"/>
          </a:xfrm>
          <a:prstGeom prst="rect">
            <a:avLst/>
          </a:prstGeom>
          <a:solidFill>
            <a:srgbClr val="F5CDCE">
              <a:lumMod val="20000"/>
              <a:lumOff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abon Next LT"/>
            </a:endParaRPr>
          </a:p>
        </p:txBody>
      </p:sp>
      <p:sp>
        <p:nvSpPr>
          <p:cNvPr id="467" name="Rectangle 33">
            <a:extLst>
              <a:ext uri="{FF2B5EF4-FFF2-40B4-BE49-F238E27FC236}">
                <a16:creationId xmlns:a16="http://schemas.microsoft.com/office/drawing/2014/main" id="{E826DB6B-1E39-FC80-77E6-38B40A518D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66076" y="2281238"/>
            <a:ext cx="1374775" cy="371475"/>
          </a:xfrm>
          <a:prstGeom prst="rect">
            <a:avLst/>
          </a:prstGeom>
          <a:solidFill>
            <a:srgbClr val="F5CDCE">
              <a:lumMod val="20000"/>
              <a:lumOff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abon Next LT"/>
            </a:endParaRPr>
          </a:p>
        </p:txBody>
      </p:sp>
      <p:sp>
        <p:nvSpPr>
          <p:cNvPr id="468" name="Rectangle 34">
            <a:extLst>
              <a:ext uri="{FF2B5EF4-FFF2-40B4-BE49-F238E27FC236}">
                <a16:creationId xmlns:a16="http://schemas.microsoft.com/office/drawing/2014/main" id="{18D8BB4D-B876-432B-5E25-EE7A2A8263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40851" y="2281238"/>
            <a:ext cx="1268413" cy="371475"/>
          </a:xfrm>
          <a:prstGeom prst="rect">
            <a:avLst/>
          </a:prstGeom>
          <a:solidFill>
            <a:srgbClr val="F5CDCE">
              <a:lumMod val="20000"/>
              <a:lumOff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abon Next LT"/>
            </a:endParaRPr>
          </a:p>
        </p:txBody>
      </p:sp>
      <p:sp>
        <p:nvSpPr>
          <p:cNvPr id="469" name="Rectangle 35">
            <a:extLst>
              <a:ext uri="{FF2B5EF4-FFF2-40B4-BE49-F238E27FC236}">
                <a16:creationId xmlns:a16="http://schemas.microsoft.com/office/drawing/2014/main" id="{F6503187-8D6E-A640-C035-277E0F0B81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2188" y="2652713"/>
            <a:ext cx="2709863" cy="369888"/>
          </a:xfrm>
          <a:prstGeom prst="rect">
            <a:avLst/>
          </a:prstGeom>
          <a:solidFill>
            <a:srgbClr val="CFD5E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457200"/>
            <a:endParaRPr lang="en-US">
              <a:solidFill>
                <a:srgbClr val="000000"/>
              </a:solidFill>
              <a:latin typeface="Sabon Next LT"/>
            </a:endParaRPr>
          </a:p>
        </p:txBody>
      </p:sp>
      <p:sp>
        <p:nvSpPr>
          <p:cNvPr id="470" name="Rectangle 36">
            <a:extLst>
              <a:ext uri="{FF2B5EF4-FFF2-40B4-BE49-F238E27FC236}">
                <a16:creationId xmlns:a16="http://schemas.microsoft.com/office/drawing/2014/main" id="{995E440E-5552-659B-7454-93E0756DED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02051" y="2652713"/>
            <a:ext cx="1465263" cy="369888"/>
          </a:xfrm>
          <a:prstGeom prst="rect">
            <a:avLst/>
          </a:prstGeom>
          <a:solidFill>
            <a:srgbClr val="F5CDCE">
              <a:lumMod val="20000"/>
              <a:lumOff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abon Next LT"/>
            </a:endParaRPr>
          </a:p>
        </p:txBody>
      </p:sp>
      <p:sp>
        <p:nvSpPr>
          <p:cNvPr id="471" name="Rectangle 37">
            <a:extLst>
              <a:ext uri="{FF2B5EF4-FFF2-40B4-BE49-F238E27FC236}">
                <a16:creationId xmlns:a16="http://schemas.microsoft.com/office/drawing/2014/main" id="{797BB473-8602-36F2-187E-3E65AEEB80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67313" y="2652713"/>
            <a:ext cx="1373188" cy="369888"/>
          </a:xfrm>
          <a:prstGeom prst="rect">
            <a:avLst/>
          </a:prstGeom>
          <a:solidFill>
            <a:srgbClr val="F5CDCE">
              <a:lumMod val="20000"/>
              <a:lumOff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abon Next LT"/>
            </a:endParaRPr>
          </a:p>
        </p:txBody>
      </p:sp>
      <p:sp>
        <p:nvSpPr>
          <p:cNvPr id="472" name="Rectangle 38">
            <a:extLst>
              <a:ext uri="{FF2B5EF4-FFF2-40B4-BE49-F238E27FC236}">
                <a16:creationId xmlns:a16="http://schemas.microsoft.com/office/drawing/2014/main" id="{FF60DACD-6A80-433E-E8FE-8D0DB05F7C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0501" y="2652713"/>
            <a:ext cx="1425575" cy="369888"/>
          </a:xfrm>
          <a:prstGeom prst="rect">
            <a:avLst/>
          </a:prstGeom>
          <a:solidFill>
            <a:srgbClr val="F5CDCE">
              <a:lumMod val="20000"/>
              <a:lumOff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abon Next LT"/>
            </a:endParaRPr>
          </a:p>
        </p:txBody>
      </p:sp>
      <p:sp>
        <p:nvSpPr>
          <p:cNvPr id="473" name="Rectangle 39">
            <a:extLst>
              <a:ext uri="{FF2B5EF4-FFF2-40B4-BE49-F238E27FC236}">
                <a16:creationId xmlns:a16="http://schemas.microsoft.com/office/drawing/2014/main" id="{DF25746F-DF2C-BDD6-8020-8F3DED84DB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66076" y="2652713"/>
            <a:ext cx="1374775" cy="369888"/>
          </a:xfrm>
          <a:prstGeom prst="rect">
            <a:avLst/>
          </a:prstGeom>
          <a:solidFill>
            <a:srgbClr val="F5CDCE">
              <a:lumMod val="20000"/>
              <a:lumOff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abon Next LT"/>
            </a:endParaRPr>
          </a:p>
        </p:txBody>
      </p:sp>
      <p:sp>
        <p:nvSpPr>
          <p:cNvPr id="474" name="Rectangle 40">
            <a:extLst>
              <a:ext uri="{FF2B5EF4-FFF2-40B4-BE49-F238E27FC236}">
                <a16:creationId xmlns:a16="http://schemas.microsoft.com/office/drawing/2014/main" id="{44E3B157-29A6-9B3D-605A-63AA8511FC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40851" y="2652713"/>
            <a:ext cx="1268413" cy="369888"/>
          </a:xfrm>
          <a:prstGeom prst="rect">
            <a:avLst/>
          </a:prstGeom>
          <a:solidFill>
            <a:srgbClr val="F5CDCE">
              <a:lumMod val="20000"/>
              <a:lumOff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abon Next LT"/>
            </a:endParaRPr>
          </a:p>
        </p:txBody>
      </p:sp>
      <p:sp>
        <p:nvSpPr>
          <p:cNvPr id="475" name="Rectangle 41">
            <a:extLst>
              <a:ext uri="{FF2B5EF4-FFF2-40B4-BE49-F238E27FC236}">
                <a16:creationId xmlns:a16="http://schemas.microsoft.com/office/drawing/2014/main" id="{66197E80-AE40-34E6-C666-A406D5BD9E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2188" y="3022600"/>
            <a:ext cx="2709863" cy="371475"/>
          </a:xfrm>
          <a:prstGeom prst="rect">
            <a:avLst/>
          </a:prstGeom>
          <a:solidFill>
            <a:srgbClr val="E9EBF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457200"/>
            <a:endParaRPr lang="en-US">
              <a:solidFill>
                <a:srgbClr val="000000"/>
              </a:solidFill>
              <a:latin typeface="Sabon Next LT"/>
            </a:endParaRPr>
          </a:p>
        </p:txBody>
      </p:sp>
      <p:sp>
        <p:nvSpPr>
          <p:cNvPr id="476" name="Rectangle 42">
            <a:extLst>
              <a:ext uri="{FF2B5EF4-FFF2-40B4-BE49-F238E27FC236}">
                <a16:creationId xmlns:a16="http://schemas.microsoft.com/office/drawing/2014/main" id="{B9481C05-9D74-7F6F-F539-E783145CD6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02051" y="3022600"/>
            <a:ext cx="1465263" cy="371475"/>
          </a:xfrm>
          <a:prstGeom prst="rect">
            <a:avLst/>
          </a:prstGeom>
          <a:solidFill>
            <a:srgbClr val="F5CDCE">
              <a:lumMod val="20000"/>
              <a:lumOff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abon Next LT"/>
            </a:endParaRPr>
          </a:p>
        </p:txBody>
      </p:sp>
      <p:sp>
        <p:nvSpPr>
          <p:cNvPr id="477" name="Rectangle 43">
            <a:extLst>
              <a:ext uri="{FF2B5EF4-FFF2-40B4-BE49-F238E27FC236}">
                <a16:creationId xmlns:a16="http://schemas.microsoft.com/office/drawing/2014/main" id="{464B80C7-5EFE-132B-1684-C492D7BD1D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67313" y="3022600"/>
            <a:ext cx="1373188" cy="371475"/>
          </a:xfrm>
          <a:prstGeom prst="rect">
            <a:avLst/>
          </a:prstGeom>
          <a:solidFill>
            <a:srgbClr val="F5CDCE">
              <a:lumMod val="20000"/>
              <a:lumOff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abon Next LT"/>
            </a:endParaRPr>
          </a:p>
        </p:txBody>
      </p:sp>
      <p:sp>
        <p:nvSpPr>
          <p:cNvPr id="478" name="Rectangle 44">
            <a:extLst>
              <a:ext uri="{FF2B5EF4-FFF2-40B4-BE49-F238E27FC236}">
                <a16:creationId xmlns:a16="http://schemas.microsoft.com/office/drawing/2014/main" id="{4DBB7D6B-94DC-64B9-97AF-EE1513219F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0501" y="3022600"/>
            <a:ext cx="1425575" cy="371475"/>
          </a:xfrm>
          <a:prstGeom prst="rect">
            <a:avLst/>
          </a:prstGeom>
          <a:solidFill>
            <a:srgbClr val="F5CDCE">
              <a:lumMod val="20000"/>
              <a:lumOff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abon Next LT"/>
            </a:endParaRPr>
          </a:p>
        </p:txBody>
      </p:sp>
      <p:sp>
        <p:nvSpPr>
          <p:cNvPr id="479" name="Rectangle 45">
            <a:extLst>
              <a:ext uri="{FF2B5EF4-FFF2-40B4-BE49-F238E27FC236}">
                <a16:creationId xmlns:a16="http://schemas.microsoft.com/office/drawing/2014/main" id="{AF6D0BDA-402F-29B7-D116-6E929FF762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66076" y="3022600"/>
            <a:ext cx="1374775" cy="371475"/>
          </a:xfrm>
          <a:prstGeom prst="rect">
            <a:avLst/>
          </a:prstGeom>
          <a:solidFill>
            <a:srgbClr val="F5CDCE">
              <a:lumMod val="20000"/>
              <a:lumOff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abon Next LT"/>
            </a:endParaRPr>
          </a:p>
        </p:txBody>
      </p:sp>
      <p:sp>
        <p:nvSpPr>
          <p:cNvPr id="480" name="Rectangle 46">
            <a:extLst>
              <a:ext uri="{FF2B5EF4-FFF2-40B4-BE49-F238E27FC236}">
                <a16:creationId xmlns:a16="http://schemas.microsoft.com/office/drawing/2014/main" id="{0F302129-8839-C854-8948-89A381CD62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40851" y="3022600"/>
            <a:ext cx="1268413" cy="371475"/>
          </a:xfrm>
          <a:prstGeom prst="rect">
            <a:avLst/>
          </a:prstGeom>
          <a:solidFill>
            <a:srgbClr val="F5CDCE">
              <a:lumMod val="20000"/>
              <a:lumOff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abon Next LT"/>
            </a:endParaRPr>
          </a:p>
        </p:txBody>
      </p:sp>
      <p:sp>
        <p:nvSpPr>
          <p:cNvPr id="481" name="Rectangle 47">
            <a:extLst>
              <a:ext uri="{FF2B5EF4-FFF2-40B4-BE49-F238E27FC236}">
                <a16:creationId xmlns:a16="http://schemas.microsoft.com/office/drawing/2014/main" id="{D3665998-CA74-CB31-2BFD-DCB68A835C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2188" y="3394075"/>
            <a:ext cx="2709863" cy="371475"/>
          </a:xfrm>
          <a:prstGeom prst="rect">
            <a:avLst/>
          </a:prstGeom>
          <a:solidFill>
            <a:srgbClr val="CFD5E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457200"/>
            <a:endParaRPr lang="en-US">
              <a:solidFill>
                <a:srgbClr val="000000"/>
              </a:solidFill>
              <a:latin typeface="Sabon Next LT"/>
            </a:endParaRPr>
          </a:p>
        </p:txBody>
      </p:sp>
      <p:sp>
        <p:nvSpPr>
          <p:cNvPr id="482" name="Rectangle 48">
            <a:extLst>
              <a:ext uri="{FF2B5EF4-FFF2-40B4-BE49-F238E27FC236}">
                <a16:creationId xmlns:a16="http://schemas.microsoft.com/office/drawing/2014/main" id="{C3EE70B0-53C8-7F7C-3C34-A08E72C0E9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02051" y="3394075"/>
            <a:ext cx="1465263" cy="371475"/>
          </a:xfrm>
          <a:prstGeom prst="rect">
            <a:avLst/>
          </a:prstGeom>
          <a:solidFill>
            <a:srgbClr val="F5CDCE">
              <a:lumMod val="20000"/>
              <a:lumOff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abon Next LT"/>
            </a:endParaRPr>
          </a:p>
        </p:txBody>
      </p:sp>
      <p:sp>
        <p:nvSpPr>
          <p:cNvPr id="483" name="Rectangle 49">
            <a:extLst>
              <a:ext uri="{FF2B5EF4-FFF2-40B4-BE49-F238E27FC236}">
                <a16:creationId xmlns:a16="http://schemas.microsoft.com/office/drawing/2014/main" id="{99CFDA92-C129-2588-C639-92F0C24A1E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67313" y="3394075"/>
            <a:ext cx="1373188" cy="371475"/>
          </a:xfrm>
          <a:prstGeom prst="rect">
            <a:avLst/>
          </a:prstGeom>
          <a:solidFill>
            <a:srgbClr val="F5CDCE">
              <a:lumMod val="20000"/>
              <a:lumOff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abon Next LT"/>
            </a:endParaRPr>
          </a:p>
        </p:txBody>
      </p:sp>
      <p:sp>
        <p:nvSpPr>
          <p:cNvPr id="484" name="Rectangle 50">
            <a:extLst>
              <a:ext uri="{FF2B5EF4-FFF2-40B4-BE49-F238E27FC236}">
                <a16:creationId xmlns:a16="http://schemas.microsoft.com/office/drawing/2014/main" id="{6A32E9D6-9696-9A5B-DE4E-BB0E94C8F5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0501" y="3394075"/>
            <a:ext cx="1425575" cy="371475"/>
          </a:xfrm>
          <a:prstGeom prst="rect">
            <a:avLst/>
          </a:prstGeom>
          <a:solidFill>
            <a:srgbClr val="F5CDCE">
              <a:lumMod val="20000"/>
              <a:lumOff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abon Next LT"/>
            </a:endParaRPr>
          </a:p>
        </p:txBody>
      </p:sp>
      <p:sp>
        <p:nvSpPr>
          <p:cNvPr id="485" name="Rectangle 51">
            <a:extLst>
              <a:ext uri="{FF2B5EF4-FFF2-40B4-BE49-F238E27FC236}">
                <a16:creationId xmlns:a16="http://schemas.microsoft.com/office/drawing/2014/main" id="{88EA417C-5975-CD71-3B05-FA632EC9EA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66076" y="3394075"/>
            <a:ext cx="1374775" cy="371475"/>
          </a:xfrm>
          <a:prstGeom prst="rect">
            <a:avLst/>
          </a:prstGeom>
          <a:solidFill>
            <a:srgbClr val="F5CDCE">
              <a:lumMod val="20000"/>
              <a:lumOff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abon Next LT"/>
            </a:endParaRPr>
          </a:p>
        </p:txBody>
      </p:sp>
      <p:sp>
        <p:nvSpPr>
          <p:cNvPr id="486" name="Rectangle 52">
            <a:extLst>
              <a:ext uri="{FF2B5EF4-FFF2-40B4-BE49-F238E27FC236}">
                <a16:creationId xmlns:a16="http://schemas.microsoft.com/office/drawing/2014/main" id="{97D4B053-8953-FCF5-420F-BBD4887456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40851" y="3394075"/>
            <a:ext cx="1268413" cy="371475"/>
          </a:xfrm>
          <a:prstGeom prst="rect">
            <a:avLst/>
          </a:prstGeom>
          <a:solidFill>
            <a:srgbClr val="F5CDCE">
              <a:lumMod val="20000"/>
              <a:lumOff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abon Next LT"/>
            </a:endParaRPr>
          </a:p>
        </p:txBody>
      </p:sp>
      <p:sp>
        <p:nvSpPr>
          <p:cNvPr id="487" name="Rectangle 53">
            <a:extLst>
              <a:ext uri="{FF2B5EF4-FFF2-40B4-BE49-F238E27FC236}">
                <a16:creationId xmlns:a16="http://schemas.microsoft.com/office/drawing/2014/main" id="{78BD9FD8-4977-C42B-5CA9-C9088B8D2E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3776" y="3765550"/>
            <a:ext cx="2708275" cy="369888"/>
          </a:xfrm>
          <a:prstGeom prst="rect">
            <a:avLst/>
          </a:prstGeom>
          <a:solidFill>
            <a:srgbClr val="E9EBF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457200"/>
            <a:endParaRPr lang="en-US">
              <a:solidFill>
                <a:srgbClr val="000000"/>
              </a:solidFill>
              <a:latin typeface="Sabon Next LT"/>
            </a:endParaRPr>
          </a:p>
        </p:txBody>
      </p:sp>
      <p:sp>
        <p:nvSpPr>
          <p:cNvPr id="488" name="Rectangle 54">
            <a:extLst>
              <a:ext uri="{FF2B5EF4-FFF2-40B4-BE49-F238E27FC236}">
                <a16:creationId xmlns:a16="http://schemas.microsoft.com/office/drawing/2014/main" id="{AB031ABA-21D2-F1CC-8F56-29C4EE7B6C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02051" y="3765550"/>
            <a:ext cx="1465263" cy="369888"/>
          </a:xfrm>
          <a:prstGeom prst="rect">
            <a:avLst/>
          </a:prstGeom>
          <a:solidFill>
            <a:srgbClr val="F5CDCE">
              <a:lumMod val="20000"/>
              <a:lumOff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abon Next LT"/>
            </a:endParaRPr>
          </a:p>
        </p:txBody>
      </p:sp>
      <p:sp>
        <p:nvSpPr>
          <p:cNvPr id="489" name="Rectangle 55">
            <a:extLst>
              <a:ext uri="{FF2B5EF4-FFF2-40B4-BE49-F238E27FC236}">
                <a16:creationId xmlns:a16="http://schemas.microsoft.com/office/drawing/2014/main" id="{CB838665-5282-059F-B036-87CD7FD50C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67313" y="3765550"/>
            <a:ext cx="1373188" cy="369888"/>
          </a:xfrm>
          <a:prstGeom prst="rect">
            <a:avLst/>
          </a:prstGeom>
          <a:solidFill>
            <a:srgbClr val="F5CDCE">
              <a:lumMod val="20000"/>
              <a:lumOff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abon Next LT"/>
            </a:endParaRPr>
          </a:p>
        </p:txBody>
      </p:sp>
      <p:sp>
        <p:nvSpPr>
          <p:cNvPr id="490" name="Rectangle 56">
            <a:extLst>
              <a:ext uri="{FF2B5EF4-FFF2-40B4-BE49-F238E27FC236}">
                <a16:creationId xmlns:a16="http://schemas.microsoft.com/office/drawing/2014/main" id="{574C4F49-91FA-87E8-DA1A-A52DDAC501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0501" y="3765550"/>
            <a:ext cx="1425575" cy="369888"/>
          </a:xfrm>
          <a:prstGeom prst="rect">
            <a:avLst/>
          </a:prstGeom>
          <a:solidFill>
            <a:srgbClr val="F5CDCE">
              <a:lumMod val="20000"/>
              <a:lumOff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abon Next LT"/>
            </a:endParaRPr>
          </a:p>
        </p:txBody>
      </p:sp>
      <p:sp>
        <p:nvSpPr>
          <p:cNvPr id="491" name="Rectangle 57">
            <a:extLst>
              <a:ext uri="{FF2B5EF4-FFF2-40B4-BE49-F238E27FC236}">
                <a16:creationId xmlns:a16="http://schemas.microsoft.com/office/drawing/2014/main" id="{091A6FD7-F307-A889-2994-3BEF70EE59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66076" y="3765550"/>
            <a:ext cx="1374775" cy="369888"/>
          </a:xfrm>
          <a:prstGeom prst="rect">
            <a:avLst/>
          </a:prstGeom>
          <a:solidFill>
            <a:srgbClr val="F5CDCE">
              <a:lumMod val="20000"/>
              <a:lumOff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abon Next LT"/>
            </a:endParaRPr>
          </a:p>
        </p:txBody>
      </p:sp>
      <p:sp>
        <p:nvSpPr>
          <p:cNvPr id="492" name="Rectangle 58">
            <a:extLst>
              <a:ext uri="{FF2B5EF4-FFF2-40B4-BE49-F238E27FC236}">
                <a16:creationId xmlns:a16="http://schemas.microsoft.com/office/drawing/2014/main" id="{4F33E4BF-7E49-DFE2-AECE-9AA28FDDB9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40851" y="3765550"/>
            <a:ext cx="1268413" cy="369888"/>
          </a:xfrm>
          <a:prstGeom prst="rect">
            <a:avLst/>
          </a:prstGeom>
          <a:solidFill>
            <a:srgbClr val="F5CDCE">
              <a:lumMod val="20000"/>
              <a:lumOff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abon Next LT"/>
            </a:endParaRPr>
          </a:p>
        </p:txBody>
      </p:sp>
      <p:sp>
        <p:nvSpPr>
          <p:cNvPr id="493" name="Rectangle 59">
            <a:extLst>
              <a:ext uri="{FF2B5EF4-FFF2-40B4-BE49-F238E27FC236}">
                <a16:creationId xmlns:a16="http://schemas.microsoft.com/office/drawing/2014/main" id="{498C671E-9B8E-3785-F3B3-ECB49D14B9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3776" y="4135438"/>
            <a:ext cx="2708275" cy="371475"/>
          </a:xfrm>
          <a:prstGeom prst="rect">
            <a:avLst/>
          </a:prstGeom>
          <a:solidFill>
            <a:srgbClr val="CFD5E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457200"/>
            <a:endParaRPr lang="en-US">
              <a:solidFill>
                <a:srgbClr val="000000"/>
              </a:solidFill>
              <a:latin typeface="Sabon Next LT"/>
            </a:endParaRPr>
          </a:p>
        </p:txBody>
      </p:sp>
      <p:sp>
        <p:nvSpPr>
          <p:cNvPr id="494" name="Rectangle 60">
            <a:extLst>
              <a:ext uri="{FF2B5EF4-FFF2-40B4-BE49-F238E27FC236}">
                <a16:creationId xmlns:a16="http://schemas.microsoft.com/office/drawing/2014/main" id="{82D7C243-AB1C-3422-88CA-2E9908D41B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02051" y="4135438"/>
            <a:ext cx="1465263" cy="371475"/>
          </a:xfrm>
          <a:prstGeom prst="rect">
            <a:avLst/>
          </a:prstGeom>
          <a:solidFill>
            <a:srgbClr val="F5CDCE">
              <a:lumMod val="20000"/>
              <a:lumOff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abon Next LT"/>
            </a:endParaRPr>
          </a:p>
        </p:txBody>
      </p:sp>
      <p:sp>
        <p:nvSpPr>
          <p:cNvPr id="495" name="Rectangle 61">
            <a:extLst>
              <a:ext uri="{FF2B5EF4-FFF2-40B4-BE49-F238E27FC236}">
                <a16:creationId xmlns:a16="http://schemas.microsoft.com/office/drawing/2014/main" id="{121E1BF5-9410-F357-0012-41FAEC2DC9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67313" y="4135438"/>
            <a:ext cx="1373188" cy="371475"/>
          </a:xfrm>
          <a:prstGeom prst="rect">
            <a:avLst/>
          </a:prstGeom>
          <a:solidFill>
            <a:srgbClr val="F5CDCE">
              <a:lumMod val="20000"/>
              <a:lumOff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abon Next LT"/>
            </a:endParaRPr>
          </a:p>
        </p:txBody>
      </p:sp>
      <p:sp>
        <p:nvSpPr>
          <p:cNvPr id="496" name="Rectangle 62">
            <a:extLst>
              <a:ext uri="{FF2B5EF4-FFF2-40B4-BE49-F238E27FC236}">
                <a16:creationId xmlns:a16="http://schemas.microsoft.com/office/drawing/2014/main" id="{A4E73277-27DF-F5C3-8BD1-158510A626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0501" y="4135438"/>
            <a:ext cx="1425575" cy="371475"/>
          </a:xfrm>
          <a:prstGeom prst="rect">
            <a:avLst/>
          </a:prstGeom>
          <a:solidFill>
            <a:srgbClr val="F5CDCE">
              <a:lumMod val="20000"/>
              <a:lumOff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abon Next LT"/>
            </a:endParaRPr>
          </a:p>
        </p:txBody>
      </p:sp>
      <p:sp>
        <p:nvSpPr>
          <p:cNvPr id="497" name="Rectangle 63">
            <a:extLst>
              <a:ext uri="{FF2B5EF4-FFF2-40B4-BE49-F238E27FC236}">
                <a16:creationId xmlns:a16="http://schemas.microsoft.com/office/drawing/2014/main" id="{43B4646A-A5E4-B652-DF9B-915E7ED03D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66076" y="4135438"/>
            <a:ext cx="1374775" cy="371475"/>
          </a:xfrm>
          <a:prstGeom prst="rect">
            <a:avLst/>
          </a:prstGeom>
          <a:solidFill>
            <a:srgbClr val="F5CDCE">
              <a:lumMod val="20000"/>
              <a:lumOff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abon Next LT"/>
            </a:endParaRPr>
          </a:p>
        </p:txBody>
      </p:sp>
      <p:sp>
        <p:nvSpPr>
          <p:cNvPr id="498" name="Rectangle 64">
            <a:extLst>
              <a:ext uri="{FF2B5EF4-FFF2-40B4-BE49-F238E27FC236}">
                <a16:creationId xmlns:a16="http://schemas.microsoft.com/office/drawing/2014/main" id="{2DD839D4-D6BE-E309-CEBB-34D41DFBEC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40851" y="4135438"/>
            <a:ext cx="1268413" cy="371475"/>
          </a:xfrm>
          <a:prstGeom prst="rect">
            <a:avLst/>
          </a:prstGeom>
          <a:solidFill>
            <a:srgbClr val="F5CDCE">
              <a:lumMod val="20000"/>
              <a:lumOff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abon Next LT"/>
            </a:endParaRPr>
          </a:p>
        </p:txBody>
      </p:sp>
      <p:sp>
        <p:nvSpPr>
          <p:cNvPr id="499" name="Rectangle 65">
            <a:extLst>
              <a:ext uri="{FF2B5EF4-FFF2-40B4-BE49-F238E27FC236}">
                <a16:creationId xmlns:a16="http://schemas.microsoft.com/office/drawing/2014/main" id="{9612B739-4A5A-EE85-F56C-E74A4839BA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3776" y="4506913"/>
            <a:ext cx="2708275" cy="371475"/>
          </a:xfrm>
          <a:prstGeom prst="rect">
            <a:avLst/>
          </a:prstGeom>
          <a:solidFill>
            <a:srgbClr val="E9EBF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457200"/>
            <a:endParaRPr lang="en-US">
              <a:solidFill>
                <a:srgbClr val="000000"/>
              </a:solidFill>
              <a:latin typeface="Sabon Next LT"/>
            </a:endParaRPr>
          </a:p>
        </p:txBody>
      </p:sp>
      <p:sp>
        <p:nvSpPr>
          <p:cNvPr id="500" name="Rectangle 66">
            <a:extLst>
              <a:ext uri="{FF2B5EF4-FFF2-40B4-BE49-F238E27FC236}">
                <a16:creationId xmlns:a16="http://schemas.microsoft.com/office/drawing/2014/main" id="{AC8F8BEC-002D-C230-642B-63791051F2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02051" y="4506913"/>
            <a:ext cx="1465263" cy="371475"/>
          </a:xfrm>
          <a:prstGeom prst="rect">
            <a:avLst/>
          </a:prstGeom>
          <a:solidFill>
            <a:srgbClr val="F5CDCE">
              <a:lumMod val="20000"/>
              <a:lumOff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abon Next LT"/>
            </a:endParaRPr>
          </a:p>
        </p:txBody>
      </p:sp>
      <p:sp>
        <p:nvSpPr>
          <p:cNvPr id="501" name="Rectangle 67">
            <a:extLst>
              <a:ext uri="{FF2B5EF4-FFF2-40B4-BE49-F238E27FC236}">
                <a16:creationId xmlns:a16="http://schemas.microsoft.com/office/drawing/2014/main" id="{5DCBE7C1-70E2-81A4-D6F9-7AB5A63B3F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67313" y="4506913"/>
            <a:ext cx="1373188" cy="371475"/>
          </a:xfrm>
          <a:prstGeom prst="rect">
            <a:avLst/>
          </a:prstGeom>
          <a:solidFill>
            <a:srgbClr val="F5CDCE">
              <a:lumMod val="20000"/>
              <a:lumOff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abon Next LT"/>
            </a:endParaRPr>
          </a:p>
        </p:txBody>
      </p:sp>
      <p:sp>
        <p:nvSpPr>
          <p:cNvPr id="502" name="Rectangle 68">
            <a:extLst>
              <a:ext uri="{FF2B5EF4-FFF2-40B4-BE49-F238E27FC236}">
                <a16:creationId xmlns:a16="http://schemas.microsoft.com/office/drawing/2014/main" id="{97B77BEB-3C74-1812-5D13-5C7B2408D2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0501" y="4506913"/>
            <a:ext cx="1425575" cy="371475"/>
          </a:xfrm>
          <a:prstGeom prst="rect">
            <a:avLst/>
          </a:prstGeom>
          <a:solidFill>
            <a:srgbClr val="F5CDCE">
              <a:lumMod val="20000"/>
              <a:lumOff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abon Next LT"/>
            </a:endParaRPr>
          </a:p>
        </p:txBody>
      </p:sp>
      <p:sp>
        <p:nvSpPr>
          <p:cNvPr id="503" name="Rectangle 69">
            <a:extLst>
              <a:ext uri="{FF2B5EF4-FFF2-40B4-BE49-F238E27FC236}">
                <a16:creationId xmlns:a16="http://schemas.microsoft.com/office/drawing/2014/main" id="{44E623BE-B164-F7D5-2FC4-F3C2C8217C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66076" y="4506913"/>
            <a:ext cx="1374775" cy="371475"/>
          </a:xfrm>
          <a:prstGeom prst="rect">
            <a:avLst/>
          </a:prstGeom>
          <a:solidFill>
            <a:srgbClr val="F5CDCE">
              <a:lumMod val="20000"/>
              <a:lumOff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abon Next LT"/>
            </a:endParaRPr>
          </a:p>
        </p:txBody>
      </p:sp>
      <p:sp>
        <p:nvSpPr>
          <p:cNvPr id="504" name="Rectangle 70">
            <a:extLst>
              <a:ext uri="{FF2B5EF4-FFF2-40B4-BE49-F238E27FC236}">
                <a16:creationId xmlns:a16="http://schemas.microsoft.com/office/drawing/2014/main" id="{14680B92-94E6-161C-D359-8A4C5CCEF4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40851" y="4506913"/>
            <a:ext cx="1268413" cy="371475"/>
          </a:xfrm>
          <a:prstGeom prst="rect">
            <a:avLst/>
          </a:prstGeom>
          <a:solidFill>
            <a:srgbClr val="F5CDCE">
              <a:lumMod val="20000"/>
              <a:lumOff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abon Next LT"/>
            </a:endParaRPr>
          </a:p>
        </p:txBody>
      </p:sp>
      <p:sp>
        <p:nvSpPr>
          <p:cNvPr id="505" name="Rectangle 71">
            <a:extLst>
              <a:ext uri="{FF2B5EF4-FFF2-40B4-BE49-F238E27FC236}">
                <a16:creationId xmlns:a16="http://schemas.microsoft.com/office/drawing/2014/main" id="{3EE63DFC-BC38-4453-3FC4-8BFFB8F19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3776" y="4878388"/>
            <a:ext cx="2708275" cy="369888"/>
          </a:xfrm>
          <a:prstGeom prst="rect">
            <a:avLst/>
          </a:prstGeom>
          <a:solidFill>
            <a:srgbClr val="CFD5E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457200"/>
            <a:endParaRPr lang="en-US">
              <a:solidFill>
                <a:srgbClr val="000000"/>
              </a:solidFill>
              <a:latin typeface="Sabon Next LT"/>
            </a:endParaRPr>
          </a:p>
        </p:txBody>
      </p:sp>
      <p:sp>
        <p:nvSpPr>
          <p:cNvPr id="506" name="Rectangle 72">
            <a:extLst>
              <a:ext uri="{FF2B5EF4-FFF2-40B4-BE49-F238E27FC236}">
                <a16:creationId xmlns:a16="http://schemas.microsoft.com/office/drawing/2014/main" id="{0C2D1B6E-A426-843F-436C-8C96A5DED0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02051" y="4878388"/>
            <a:ext cx="1465263" cy="369888"/>
          </a:xfrm>
          <a:prstGeom prst="rect">
            <a:avLst/>
          </a:prstGeom>
          <a:solidFill>
            <a:srgbClr val="F5CDCE">
              <a:lumMod val="20000"/>
              <a:lumOff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abon Next LT"/>
            </a:endParaRPr>
          </a:p>
        </p:txBody>
      </p:sp>
      <p:sp>
        <p:nvSpPr>
          <p:cNvPr id="507" name="Rectangle 73">
            <a:extLst>
              <a:ext uri="{FF2B5EF4-FFF2-40B4-BE49-F238E27FC236}">
                <a16:creationId xmlns:a16="http://schemas.microsoft.com/office/drawing/2014/main" id="{D65E3F0C-0779-1F43-9F24-8C4C8E95D2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67313" y="4878388"/>
            <a:ext cx="1373188" cy="369888"/>
          </a:xfrm>
          <a:prstGeom prst="rect">
            <a:avLst/>
          </a:prstGeom>
          <a:solidFill>
            <a:srgbClr val="F5CDCE">
              <a:lumMod val="20000"/>
              <a:lumOff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abon Next LT"/>
            </a:endParaRPr>
          </a:p>
        </p:txBody>
      </p:sp>
      <p:sp>
        <p:nvSpPr>
          <p:cNvPr id="508" name="Rectangle 74">
            <a:extLst>
              <a:ext uri="{FF2B5EF4-FFF2-40B4-BE49-F238E27FC236}">
                <a16:creationId xmlns:a16="http://schemas.microsoft.com/office/drawing/2014/main" id="{B1DF5206-29DF-2D8D-0343-D3771660F2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0501" y="4878388"/>
            <a:ext cx="1425575" cy="369888"/>
          </a:xfrm>
          <a:prstGeom prst="rect">
            <a:avLst/>
          </a:prstGeom>
          <a:solidFill>
            <a:srgbClr val="F5CDCE">
              <a:lumMod val="20000"/>
              <a:lumOff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abon Next LT"/>
            </a:endParaRPr>
          </a:p>
        </p:txBody>
      </p:sp>
      <p:sp>
        <p:nvSpPr>
          <p:cNvPr id="509" name="Rectangle 75">
            <a:extLst>
              <a:ext uri="{FF2B5EF4-FFF2-40B4-BE49-F238E27FC236}">
                <a16:creationId xmlns:a16="http://schemas.microsoft.com/office/drawing/2014/main" id="{C71B0C9B-0A2D-649D-A7DE-BA9FC8787D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66076" y="4878388"/>
            <a:ext cx="1374775" cy="369888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abon Next LT"/>
            </a:endParaRPr>
          </a:p>
        </p:txBody>
      </p:sp>
      <p:sp>
        <p:nvSpPr>
          <p:cNvPr id="510" name="Rectangle 76">
            <a:extLst>
              <a:ext uri="{FF2B5EF4-FFF2-40B4-BE49-F238E27FC236}">
                <a16:creationId xmlns:a16="http://schemas.microsoft.com/office/drawing/2014/main" id="{5C765AF0-9CC8-F74A-93CB-D685119ED5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40851" y="4878388"/>
            <a:ext cx="1268413" cy="369888"/>
          </a:xfrm>
          <a:prstGeom prst="rect">
            <a:avLst/>
          </a:prstGeom>
          <a:solidFill>
            <a:srgbClr val="F5CDCE">
              <a:lumMod val="20000"/>
              <a:lumOff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abon Next LT"/>
            </a:endParaRPr>
          </a:p>
        </p:txBody>
      </p:sp>
      <p:sp>
        <p:nvSpPr>
          <p:cNvPr id="511" name="Rectangle 77">
            <a:extLst>
              <a:ext uri="{FF2B5EF4-FFF2-40B4-BE49-F238E27FC236}">
                <a16:creationId xmlns:a16="http://schemas.microsoft.com/office/drawing/2014/main" id="{A954E146-6D74-A194-9444-29744A63F5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3776" y="5248275"/>
            <a:ext cx="2708275" cy="371475"/>
          </a:xfrm>
          <a:prstGeom prst="rect">
            <a:avLst/>
          </a:prstGeom>
          <a:solidFill>
            <a:srgbClr val="E9EBF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457200"/>
            <a:endParaRPr lang="en-US">
              <a:solidFill>
                <a:srgbClr val="000000"/>
              </a:solidFill>
              <a:latin typeface="Sabon Next LT"/>
            </a:endParaRPr>
          </a:p>
        </p:txBody>
      </p:sp>
      <p:sp>
        <p:nvSpPr>
          <p:cNvPr id="512" name="Rectangle 78">
            <a:extLst>
              <a:ext uri="{FF2B5EF4-FFF2-40B4-BE49-F238E27FC236}">
                <a16:creationId xmlns:a16="http://schemas.microsoft.com/office/drawing/2014/main" id="{4689A967-8CDE-75F5-F74B-AD5B733F3A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02051" y="5248275"/>
            <a:ext cx="1465263" cy="371475"/>
          </a:xfrm>
          <a:prstGeom prst="rect">
            <a:avLst/>
          </a:prstGeom>
          <a:solidFill>
            <a:srgbClr val="F5CDCE">
              <a:lumMod val="20000"/>
              <a:lumOff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abon Next LT"/>
            </a:endParaRPr>
          </a:p>
        </p:txBody>
      </p:sp>
      <p:sp>
        <p:nvSpPr>
          <p:cNvPr id="513" name="Rectangle 79">
            <a:extLst>
              <a:ext uri="{FF2B5EF4-FFF2-40B4-BE49-F238E27FC236}">
                <a16:creationId xmlns:a16="http://schemas.microsoft.com/office/drawing/2014/main" id="{2ED0053C-CF0D-66FE-9F51-0FFC1153FB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67313" y="5248275"/>
            <a:ext cx="1373188" cy="371475"/>
          </a:xfrm>
          <a:prstGeom prst="rect">
            <a:avLst/>
          </a:prstGeom>
          <a:solidFill>
            <a:srgbClr val="F5CDCE">
              <a:lumMod val="20000"/>
              <a:lumOff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abon Next LT"/>
            </a:endParaRPr>
          </a:p>
        </p:txBody>
      </p:sp>
      <p:sp>
        <p:nvSpPr>
          <p:cNvPr id="514" name="Rectangle 80">
            <a:extLst>
              <a:ext uri="{FF2B5EF4-FFF2-40B4-BE49-F238E27FC236}">
                <a16:creationId xmlns:a16="http://schemas.microsoft.com/office/drawing/2014/main" id="{41C113AF-6B84-F738-0EF7-A4AC6C869D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0501" y="5248275"/>
            <a:ext cx="1425575" cy="371475"/>
          </a:xfrm>
          <a:prstGeom prst="rect">
            <a:avLst/>
          </a:prstGeom>
          <a:solidFill>
            <a:srgbClr val="F5CDCE">
              <a:lumMod val="20000"/>
              <a:lumOff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abon Next LT"/>
            </a:endParaRPr>
          </a:p>
        </p:txBody>
      </p:sp>
      <p:sp>
        <p:nvSpPr>
          <p:cNvPr id="515" name="Rectangle 81">
            <a:extLst>
              <a:ext uri="{FF2B5EF4-FFF2-40B4-BE49-F238E27FC236}">
                <a16:creationId xmlns:a16="http://schemas.microsoft.com/office/drawing/2014/main" id="{7ADDC5DC-08B9-9EB3-137A-BEAD91A1ED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66076" y="5248275"/>
            <a:ext cx="1374775" cy="371475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abon Next LT"/>
            </a:endParaRPr>
          </a:p>
        </p:txBody>
      </p:sp>
      <p:sp>
        <p:nvSpPr>
          <p:cNvPr id="516" name="Rectangle 82">
            <a:extLst>
              <a:ext uri="{FF2B5EF4-FFF2-40B4-BE49-F238E27FC236}">
                <a16:creationId xmlns:a16="http://schemas.microsoft.com/office/drawing/2014/main" id="{9C04260D-3A72-6B24-729B-EFDC6E0C7D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40851" y="5248275"/>
            <a:ext cx="1268413" cy="371475"/>
          </a:xfrm>
          <a:prstGeom prst="rect">
            <a:avLst/>
          </a:prstGeom>
          <a:solidFill>
            <a:srgbClr val="F5CDCE">
              <a:lumMod val="20000"/>
              <a:lumOff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abon Next LT"/>
            </a:endParaRPr>
          </a:p>
        </p:txBody>
      </p:sp>
      <p:sp>
        <p:nvSpPr>
          <p:cNvPr id="517" name="Line 83">
            <a:extLst>
              <a:ext uri="{FF2B5EF4-FFF2-40B4-BE49-F238E27FC236}">
                <a16:creationId xmlns:a16="http://schemas.microsoft.com/office/drawing/2014/main" id="{865EBA3D-4162-A366-983A-DEBA3914F1A4}"/>
              </a:ext>
            </a:extLst>
          </p:cNvPr>
          <p:cNvSpPr>
            <a:spLocks noChangeShapeType="1"/>
          </p:cNvSpPr>
          <p:nvPr/>
        </p:nvSpPr>
        <p:spPr bwMode="auto">
          <a:xfrm>
            <a:off x="3702051" y="790575"/>
            <a:ext cx="0" cy="4835525"/>
          </a:xfrm>
          <a:prstGeom prst="line">
            <a:avLst/>
          </a:prstGeom>
          <a:noFill/>
          <a:ln w="12700" cap="flat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457200"/>
            <a:endParaRPr lang="en-US">
              <a:solidFill>
                <a:srgbClr val="000000"/>
              </a:solidFill>
              <a:latin typeface="Sabon Next LT"/>
            </a:endParaRPr>
          </a:p>
        </p:txBody>
      </p:sp>
      <p:sp>
        <p:nvSpPr>
          <p:cNvPr id="518" name="Line 84">
            <a:extLst>
              <a:ext uri="{FF2B5EF4-FFF2-40B4-BE49-F238E27FC236}">
                <a16:creationId xmlns:a16="http://schemas.microsoft.com/office/drawing/2014/main" id="{00BF29DB-E651-9269-CB7D-40263C9D0C17}"/>
              </a:ext>
            </a:extLst>
          </p:cNvPr>
          <p:cNvSpPr>
            <a:spLocks noChangeShapeType="1"/>
          </p:cNvSpPr>
          <p:nvPr/>
        </p:nvSpPr>
        <p:spPr bwMode="auto">
          <a:xfrm>
            <a:off x="5167313" y="790575"/>
            <a:ext cx="0" cy="4835525"/>
          </a:xfrm>
          <a:prstGeom prst="line">
            <a:avLst/>
          </a:prstGeom>
          <a:noFill/>
          <a:ln w="12700" cap="flat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457200"/>
            <a:endParaRPr lang="en-US">
              <a:solidFill>
                <a:srgbClr val="000000"/>
              </a:solidFill>
              <a:latin typeface="Sabon Next LT"/>
            </a:endParaRPr>
          </a:p>
        </p:txBody>
      </p:sp>
      <p:sp>
        <p:nvSpPr>
          <p:cNvPr id="519" name="Line 85">
            <a:extLst>
              <a:ext uri="{FF2B5EF4-FFF2-40B4-BE49-F238E27FC236}">
                <a16:creationId xmlns:a16="http://schemas.microsoft.com/office/drawing/2014/main" id="{5D63B6C2-2EC0-B5AA-5456-872E97F388A8}"/>
              </a:ext>
            </a:extLst>
          </p:cNvPr>
          <p:cNvSpPr>
            <a:spLocks noChangeShapeType="1"/>
          </p:cNvSpPr>
          <p:nvPr/>
        </p:nvSpPr>
        <p:spPr bwMode="auto">
          <a:xfrm>
            <a:off x="6540501" y="790575"/>
            <a:ext cx="0" cy="4835525"/>
          </a:xfrm>
          <a:prstGeom prst="line">
            <a:avLst/>
          </a:prstGeom>
          <a:noFill/>
          <a:ln w="12700" cap="flat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457200"/>
            <a:endParaRPr lang="en-US">
              <a:solidFill>
                <a:srgbClr val="000000"/>
              </a:solidFill>
              <a:latin typeface="Sabon Next LT"/>
            </a:endParaRPr>
          </a:p>
        </p:txBody>
      </p:sp>
      <p:sp>
        <p:nvSpPr>
          <p:cNvPr id="520" name="Line 86">
            <a:extLst>
              <a:ext uri="{FF2B5EF4-FFF2-40B4-BE49-F238E27FC236}">
                <a16:creationId xmlns:a16="http://schemas.microsoft.com/office/drawing/2014/main" id="{1C625665-4A73-6547-55E9-AE5930336831}"/>
              </a:ext>
            </a:extLst>
          </p:cNvPr>
          <p:cNvSpPr>
            <a:spLocks noChangeShapeType="1"/>
          </p:cNvSpPr>
          <p:nvPr/>
        </p:nvSpPr>
        <p:spPr bwMode="auto">
          <a:xfrm>
            <a:off x="7966076" y="790575"/>
            <a:ext cx="0" cy="4835525"/>
          </a:xfrm>
          <a:prstGeom prst="line">
            <a:avLst/>
          </a:prstGeom>
          <a:noFill/>
          <a:ln w="12700" cap="flat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457200"/>
            <a:endParaRPr lang="en-US">
              <a:solidFill>
                <a:srgbClr val="000000"/>
              </a:solidFill>
              <a:latin typeface="Sabon Next LT"/>
            </a:endParaRPr>
          </a:p>
        </p:txBody>
      </p:sp>
      <p:sp>
        <p:nvSpPr>
          <p:cNvPr id="521" name="Line 87">
            <a:extLst>
              <a:ext uri="{FF2B5EF4-FFF2-40B4-BE49-F238E27FC236}">
                <a16:creationId xmlns:a16="http://schemas.microsoft.com/office/drawing/2014/main" id="{53F63DEE-F4E7-A7A1-64F4-C3355238E81D}"/>
              </a:ext>
            </a:extLst>
          </p:cNvPr>
          <p:cNvSpPr>
            <a:spLocks noChangeShapeType="1"/>
          </p:cNvSpPr>
          <p:nvPr/>
        </p:nvSpPr>
        <p:spPr bwMode="auto">
          <a:xfrm>
            <a:off x="9340851" y="790575"/>
            <a:ext cx="0" cy="4835525"/>
          </a:xfrm>
          <a:prstGeom prst="line">
            <a:avLst/>
          </a:prstGeom>
          <a:noFill/>
          <a:ln w="12700" cap="flat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457200"/>
            <a:endParaRPr lang="en-US">
              <a:solidFill>
                <a:srgbClr val="000000"/>
              </a:solidFill>
              <a:latin typeface="Sabon Next LT"/>
            </a:endParaRPr>
          </a:p>
        </p:txBody>
      </p:sp>
      <p:sp>
        <p:nvSpPr>
          <p:cNvPr id="522" name="Line 88">
            <a:extLst>
              <a:ext uri="{FF2B5EF4-FFF2-40B4-BE49-F238E27FC236}">
                <a16:creationId xmlns:a16="http://schemas.microsoft.com/office/drawing/2014/main" id="{D49A1DEB-3ADD-A035-668C-3077896D1D1C}"/>
              </a:ext>
            </a:extLst>
          </p:cNvPr>
          <p:cNvSpPr>
            <a:spLocks noChangeShapeType="1"/>
          </p:cNvSpPr>
          <p:nvPr/>
        </p:nvSpPr>
        <p:spPr bwMode="auto">
          <a:xfrm>
            <a:off x="987426" y="1168400"/>
            <a:ext cx="9628188" cy="0"/>
          </a:xfrm>
          <a:prstGeom prst="line">
            <a:avLst/>
          </a:prstGeom>
          <a:noFill/>
          <a:ln w="38100" cap="flat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457200"/>
            <a:endParaRPr lang="en-US">
              <a:solidFill>
                <a:srgbClr val="000000"/>
              </a:solidFill>
              <a:latin typeface="Sabon Next LT"/>
            </a:endParaRPr>
          </a:p>
        </p:txBody>
      </p:sp>
      <p:sp>
        <p:nvSpPr>
          <p:cNvPr id="523" name="Line 89">
            <a:extLst>
              <a:ext uri="{FF2B5EF4-FFF2-40B4-BE49-F238E27FC236}">
                <a16:creationId xmlns:a16="http://schemas.microsoft.com/office/drawing/2014/main" id="{69C853B6-C9B4-E9B5-AB39-2298A0ACB975}"/>
              </a:ext>
            </a:extLst>
          </p:cNvPr>
          <p:cNvSpPr>
            <a:spLocks noChangeShapeType="1"/>
          </p:cNvSpPr>
          <p:nvPr/>
        </p:nvSpPr>
        <p:spPr bwMode="auto">
          <a:xfrm>
            <a:off x="987426" y="1539875"/>
            <a:ext cx="9628188" cy="0"/>
          </a:xfrm>
          <a:prstGeom prst="line">
            <a:avLst/>
          </a:prstGeom>
          <a:noFill/>
          <a:ln w="12700" cap="flat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457200"/>
            <a:endParaRPr lang="en-US">
              <a:solidFill>
                <a:srgbClr val="000000"/>
              </a:solidFill>
              <a:latin typeface="Sabon Next LT"/>
            </a:endParaRPr>
          </a:p>
        </p:txBody>
      </p:sp>
      <p:sp>
        <p:nvSpPr>
          <p:cNvPr id="524" name="Line 90">
            <a:extLst>
              <a:ext uri="{FF2B5EF4-FFF2-40B4-BE49-F238E27FC236}">
                <a16:creationId xmlns:a16="http://schemas.microsoft.com/office/drawing/2014/main" id="{2BA605CB-D2AA-2FFE-CD2E-65AB096EE73B}"/>
              </a:ext>
            </a:extLst>
          </p:cNvPr>
          <p:cNvSpPr>
            <a:spLocks noChangeShapeType="1"/>
          </p:cNvSpPr>
          <p:nvPr/>
        </p:nvSpPr>
        <p:spPr bwMode="auto">
          <a:xfrm>
            <a:off x="987426" y="1909763"/>
            <a:ext cx="9628188" cy="0"/>
          </a:xfrm>
          <a:prstGeom prst="line">
            <a:avLst/>
          </a:prstGeom>
          <a:noFill/>
          <a:ln w="12700" cap="flat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457200"/>
            <a:endParaRPr lang="en-US">
              <a:solidFill>
                <a:srgbClr val="000000"/>
              </a:solidFill>
              <a:latin typeface="Sabon Next LT"/>
            </a:endParaRPr>
          </a:p>
        </p:txBody>
      </p:sp>
      <p:sp>
        <p:nvSpPr>
          <p:cNvPr id="525" name="Line 91">
            <a:extLst>
              <a:ext uri="{FF2B5EF4-FFF2-40B4-BE49-F238E27FC236}">
                <a16:creationId xmlns:a16="http://schemas.microsoft.com/office/drawing/2014/main" id="{FDC955A1-A289-4334-FC24-CBCF631942A7}"/>
              </a:ext>
            </a:extLst>
          </p:cNvPr>
          <p:cNvSpPr>
            <a:spLocks noChangeShapeType="1"/>
          </p:cNvSpPr>
          <p:nvPr/>
        </p:nvSpPr>
        <p:spPr bwMode="auto">
          <a:xfrm>
            <a:off x="987426" y="2281238"/>
            <a:ext cx="9628188" cy="0"/>
          </a:xfrm>
          <a:prstGeom prst="line">
            <a:avLst/>
          </a:prstGeom>
          <a:noFill/>
          <a:ln w="12700" cap="flat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457200"/>
            <a:endParaRPr lang="en-US">
              <a:solidFill>
                <a:srgbClr val="000000"/>
              </a:solidFill>
              <a:latin typeface="Sabon Next LT"/>
            </a:endParaRPr>
          </a:p>
        </p:txBody>
      </p:sp>
      <p:sp>
        <p:nvSpPr>
          <p:cNvPr id="526" name="Line 92">
            <a:extLst>
              <a:ext uri="{FF2B5EF4-FFF2-40B4-BE49-F238E27FC236}">
                <a16:creationId xmlns:a16="http://schemas.microsoft.com/office/drawing/2014/main" id="{CF7C522F-A16D-E28F-281E-36D164208291}"/>
              </a:ext>
            </a:extLst>
          </p:cNvPr>
          <p:cNvSpPr>
            <a:spLocks noChangeShapeType="1"/>
          </p:cNvSpPr>
          <p:nvPr/>
        </p:nvSpPr>
        <p:spPr bwMode="auto">
          <a:xfrm>
            <a:off x="987426" y="2652713"/>
            <a:ext cx="9628188" cy="0"/>
          </a:xfrm>
          <a:prstGeom prst="line">
            <a:avLst/>
          </a:prstGeom>
          <a:noFill/>
          <a:ln w="12700" cap="flat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457200"/>
            <a:endParaRPr lang="en-US">
              <a:solidFill>
                <a:srgbClr val="000000"/>
              </a:solidFill>
              <a:latin typeface="Sabon Next LT"/>
            </a:endParaRPr>
          </a:p>
        </p:txBody>
      </p:sp>
      <p:sp>
        <p:nvSpPr>
          <p:cNvPr id="527" name="Line 93">
            <a:extLst>
              <a:ext uri="{FF2B5EF4-FFF2-40B4-BE49-F238E27FC236}">
                <a16:creationId xmlns:a16="http://schemas.microsoft.com/office/drawing/2014/main" id="{D5E9903B-ADE9-763C-C627-7C895FF74A19}"/>
              </a:ext>
            </a:extLst>
          </p:cNvPr>
          <p:cNvSpPr>
            <a:spLocks noChangeShapeType="1"/>
          </p:cNvSpPr>
          <p:nvPr/>
        </p:nvSpPr>
        <p:spPr bwMode="auto">
          <a:xfrm>
            <a:off x="987426" y="3022600"/>
            <a:ext cx="9628188" cy="0"/>
          </a:xfrm>
          <a:prstGeom prst="line">
            <a:avLst/>
          </a:prstGeom>
          <a:noFill/>
          <a:ln w="12700" cap="flat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457200"/>
            <a:endParaRPr lang="en-US">
              <a:solidFill>
                <a:srgbClr val="000000"/>
              </a:solidFill>
              <a:latin typeface="Sabon Next LT"/>
            </a:endParaRPr>
          </a:p>
        </p:txBody>
      </p:sp>
      <p:sp>
        <p:nvSpPr>
          <p:cNvPr id="528" name="Line 94">
            <a:extLst>
              <a:ext uri="{FF2B5EF4-FFF2-40B4-BE49-F238E27FC236}">
                <a16:creationId xmlns:a16="http://schemas.microsoft.com/office/drawing/2014/main" id="{6A85C242-2ABE-83C5-9AEB-3229EEB612BF}"/>
              </a:ext>
            </a:extLst>
          </p:cNvPr>
          <p:cNvSpPr>
            <a:spLocks noChangeShapeType="1"/>
          </p:cNvSpPr>
          <p:nvPr/>
        </p:nvSpPr>
        <p:spPr bwMode="auto">
          <a:xfrm>
            <a:off x="987426" y="3394075"/>
            <a:ext cx="9628188" cy="0"/>
          </a:xfrm>
          <a:prstGeom prst="line">
            <a:avLst/>
          </a:prstGeom>
          <a:noFill/>
          <a:ln w="12700" cap="flat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457200"/>
            <a:endParaRPr lang="en-US">
              <a:solidFill>
                <a:srgbClr val="000000"/>
              </a:solidFill>
              <a:latin typeface="Sabon Next LT"/>
            </a:endParaRPr>
          </a:p>
        </p:txBody>
      </p:sp>
      <p:sp>
        <p:nvSpPr>
          <p:cNvPr id="529" name="Line 95">
            <a:extLst>
              <a:ext uri="{FF2B5EF4-FFF2-40B4-BE49-F238E27FC236}">
                <a16:creationId xmlns:a16="http://schemas.microsoft.com/office/drawing/2014/main" id="{2A0A5409-83D7-6A84-D5B0-C3B42BC61C8D}"/>
              </a:ext>
            </a:extLst>
          </p:cNvPr>
          <p:cNvSpPr>
            <a:spLocks noChangeShapeType="1"/>
          </p:cNvSpPr>
          <p:nvPr/>
        </p:nvSpPr>
        <p:spPr bwMode="auto">
          <a:xfrm>
            <a:off x="987426" y="3765550"/>
            <a:ext cx="9628188" cy="0"/>
          </a:xfrm>
          <a:prstGeom prst="line">
            <a:avLst/>
          </a:prstGeom>
          <a:noFill/>
          <a:ln w="12700" cap="flat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457200"/>
            <a:endParaRPr lang="en-US">
              <a:solidFill>
                <a:srgbClr val="000000"/>
              </a:solidFill>
              <a:latin typeface="Sabon Next LT"/>
            </a:endParaRPr>
          </a:p>
        </p:txBody>
      </p:sp>
      <p:sp>
        <p:nvSpPr>
          <p:cNvPr id="530" name="Line 96">
            <a:extLst>
              <a:ext uri="{FF2B5EF4-FFF2-40B4-BE49-F238E27FC236}">
                <a16:creationId xmlns:a16="http://schemas.microsoft.com/office/drawing/2014/main" id="{4A97015C-40DD-8109-8D1E-67D02A20A88E}"/>
              </a:ext>
            </a:extLst>
          </p:cNvPr>
          <p:cNvSpPr>
            <a:spLocks noChangeShapeType="1"/>
          </p:cNvSpPr>
          <p:nvPr/>
        </p:nvSpPr>
        <p:spPr bwMode="auto">
          <a:xfrm>
            <a:off x="987426" y="4135438"/>
            <a:ext cx="9628188" cy="0"/>
          </a:xfrm>
          <a:prstGeom prst="line">
            <a:avLst/>
          </a:prstGeom>
          <a:noFill/>
          <a:ln w="12700" cap="flat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457200"/>
            <a:endParaRPr lang="en-US">
              <a:solidFill>
                <a:srgbClr val="000000"/>
              </a:solidFill>
              <a:latin typeface="Sabon Next LT"/>
            </a:endParaRPr>
          </a:p>
        </p:txBody>
      </p:sp>
      <p:sp>
        <p:nvSpPr>
          <p:cNvPr id="531" name="Line 97">
            <a:extLst>
              <a:ext uri="{FF2B5EF4-FFF2-40B4-BE49-F238E27FC236}">
                <a16:creationId xmlns:a16="http://schemas.microsoft.com/office/drawing/2014/main" id="{26CC45AF-7389-F310-8494-F14C28B2B187}"/>
              </a:ext>
            </a:extLst>
          </p:cNvPr>
          <p:cNvSpPr>
            <a:spLocks noChangeShapeType="1"/>
          </p:cNvSpPr>
          <p:nvPr/>
        </p:nvSpPr>
        <p:spPr bwMode="auto">
          <a:xfrm>
            <a:off x="987426" y="4506913"/>
            <a:ext cx="9628188" cy="0"/>
          </a:xfrm>
          <a:prstGeom prst="line">
            <a:avLst/>
          </a:prstGeom>
          <a:noFill/>
          <a:ln w="12700" cap="flat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457200"/>
            <a:endParaRPr lang="en-US">
              <a:solidFill>
                <a:srgbClr val="000000"/>
              </a:solidFill>
              <a:latin typeface="Sabon Next LT"/>
            </a:endParaRPr>
          </a:p>
        </p:txBody>
      </p:sp>
      <p:sp>
        <p:nvSpPr>
          <p:cNvPr id="532" name="Line 98">
            <a:extLst>
              <a:ext uri="{FF2B5EF4-FFF2-40B4-BE49-F238E27FC236}">
                <a16:creationId xmlns:a16="http://schemas.microsoft.com/office/drawing/2014/main" id="{760D8A65-C6B8-DDB8-2C93-F32544823F80}"/>
              </a:ext>
            </a:extLst>
          </p:cNvPr>
          <p:cNvSpPr>
            <a:spLocks noChangeShapeType="1"/>
          </p:cNvSpPr>
          <p:nvPr/>
        </p:nvSpPr>
        <p:spPr bwMode="auto">
          <a:xfrm>
            <a:off x="987426" y="4878388"/>
            <a:ext cx="9628188" cy="0"/>
          </a:xfrm>
          <a:prstGeom prst="line">
            <a:avLst/>
          </a:prstGeom>
          <a:noFill/>
          <a:ln w="12700" cap="flat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457200"/>
            <a:endParaRPr lang="en-US">
              <a:solidFill>
                <a:srgbClr val="000000"/>
              </a:solidFill>
              <a:latin typeface="Sabon Next LT"/>
            </a:endParaRPr>
          </a:p>
        </p:txBody>
      </p:sp>
      <p:sp>
        <p:nvSpPr>
          <p:cNvPr id="533" name="Line 99">
            <a:extLst>
              <a:ext uri="{FF2B5EF4-FFF2-40B4-BE49-F238E27FC236}">
                <a16:creationId xmlns:a16="http://schemas.microsoft.com/office/drawing/2014/main" id="{EA8C458C-9491-D4E8-7DC1-30555D7E49CF}"/>
              </a:ext>
            </a:extLst>
          </p:cNvPr>
          <p:cNvSpPr>
            <a:spLocks noChangeShapeType="1"/>
          </p:cNvSpPr>
          <p:nvPr/>
        </p:nvSpPr>
        <p:spPr bwMode="auto">
          <a:xfrm>
            <a:off x="987426" y="5248275"/>
            <a:ext cx="9628188" cy="0"/>
          </a:xfrm>
          <a:prstGeom prst="line">
            <a:avLst/>
          </a:prstGeom>
          <a:noFill/>
          <a:ln w="12700" cap="flat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457200"/>
            <a:endParaRPr lang="en-US">
              <a:solidFill>
                <a:srgbClr val="000000"/>
              </a:solidFill>
              <a:latin typeface="Sabon Next LT"/>
            </a:endParaRPr>
          </a:p>
        </p:txBody>
      </p:sp>
      <p:sp>
        <p:nvSpPr>
          <p:cNvPr id="534" name="Line 100">
            <a:extLst>
              <a:ext uri="{FF2B5EF4-FFF2-40B4-BE49-F238E27FC236}">
                <a16:creationId xmlns:a16="http://schemas.microsoft.com/office/drawing/2014/main" id="{094BA583-5ABB-77DD-30EE-031B39C96C44}"/>
              </a:ext>
            </a:extLst>
          </p:cNvPr>
          <p:cNvSpPr>
            <a:spLocks noChangeShapeType="1"/>
          </p:cNvSpPr>
          <p:nvPr/>
        </p:nvSpPr>
        <p:spPr bwMode="auto">
          <a:xfrm>
            <a:off x="993776" y="790575"/>
            <a:ext cx="0" cy="4835525"/>
          </a:xfrm>
          <a:prstGeom prst="line">
            <a:avLst/>
          </a:prstGeom>
          <a:noFill/>
          <a:ln w="12700" cap="flat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457200"/>
            <a:endParaRPr lang="en-US">
              <a:solidFill>
                <a:srgbClr val="000000"/>
              </a:solidFill>
              <a:latin typeface="Sabon Next LT"/>
            </a:endParaRPr>
          </a:p>
        </p:txBody>
      </p:sp>
      <p:sp>
        <p:nvSpPr>
          <p:cNvPr id="535" name="Line 101">
            <a:extLst>
              <a:ext uri="{FF2B5EF4-FFF2-40B4-BE49-F238E27FC236}">
                <a16:creationId xmlns:a16="http://schemas.microsoft.com/office/drawing/2014/main" id="{2A05A248-FF5D-F056-9BEB-2F9766531C6F}"/>
              </a:ext>
            </a:extLst>
          </p:cNvPr>
          <p:cNvSpPr>
            <a:spLocks noChangeShapeType="1"/>
          </p:cNvSpPr>
          <p:nvPr/>
        </p:nvSpPr>
        <p:spPr bwMode="auto">
          <a:xfrm>
            <a:off x="10609263" y="790575"/>
            <a:ext cx="0" cy="4835525"/>
          </a:xfrm>
          <a:prstGeom prst="line">
            <a:avLst/>
          </a:prstGeom>
          <a:noFill/>
          <a:ln w="12700" cap="flat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457200"/>
            <a:endParaRPr lang="en-US">
              <a:solidFill>
                <a:srgbClr val="000000"/>
              </a:solidFill>
              <a:latin typeface="Sabon Next LT"/>
            </a:endParaRPr>
          </a:p>
        </p:txBody>
      </p:sp>
      <p:sp>
        <p:nvSpPr>
          <p:cNvPr id="536" name="Line 102">
            <a:extLst>
              <a:ext uri="{FF2B5EF4-FFF2-40B4-BE49-F238E27FC236}">
                <a16:creationId xmlns:a16="http://schemas.microsoft.com/office/drawing/2014/main" id="{6490529A-B562-8D69-77AE-43CBE2D0BEE2}"/>
              </a:ext>
            </a:extLst>
          </p:cNvPr>
          <p:cNvSpPr>
            <a:spLocks noChangeShapeType="1"/>
          </p:cNvSpPr>
          <p:nvPr/>
        </p:nvSpPr>
        <p:spPr bwMode="auto">
          <a:xfrm>
            <a:off x="987426" y="796925"/>
            <a:ext cx="9628188" cy="0"/>
          </a:xfrm>
          <a:prstGeom prst="line">
            <a:avLst/>
          </a:prstGeom>
          <a:noFill/>
          <a:ln w="12700" cap="flat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457200"/>
            <a:endParaRPr lang="en-US">
              <a:solidFill>
                <a:srgbClr val="000000"/>
              </a:solidFill>
              <a:latin typeface="Sabon Next LT"/>
            </a:endParaRPr>
          </a:p>
        </p:txBody>
      </p:sp>
      <p:sp>
        <p:nvSpPr>
          <p:cNvPr id="537" name="Line 103">
            <a:extLst>
              <a:ext uri="{FF2B5EF4-FFF2-40B4-BE49-F238E27FC236}">
                <a16:creationId xmlns:a16="http://schemas.microsoft.com/office/drawing/2014/main" id="{6C2A06CC-AF5F-AB62-DFC4-9080ABC9E3CE}"/>
              </a:ext>
            </a:extLst>
          </p:cNvPr>
          <p:cNvSpPr>
            <a:spLocks noChangeShapeType="1"/>
          </p:cNvSpPr>
          <p:nvPr/>
        </p:nvSpPr>
        <p:spPr bwMode="auto">
          <a:xfrm>
            <a:off x="987426" y="5619750"/>
            <a:ext cx="9628188" cy="0"/>
          </a:xfrm>
          <a:prstGeom prst="line">
            <a:avLst/>
          </a:prstGeom>
          <a:noFill/>
          <a:ln w="12700" cap="flat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457200"/>
            <a:endParaRPr lang="en-US">
              <a:solidFill>
                <a:srgbClr val="000000"/>
              </a:solidFill>
              <a:latin typeface="Sabon Next LT"/>
            </a:endParaRPr>
          </a:p>
        </p:txBody>
      </p:sp>
      <p:sp>
        <p:nvSpPr>
          <p:cNvPr id="538" name="Rectangle 104">
            <a:extLst>
              <a:ext uri="{FF2B5EF4-FFF2-40B4-BE49-F238E27FC236}">
                <a16:creationId xmlns:a16="http://schemas.microsoft.com/office/drawing/2014/main" id="{87A24609-3B4E-F5CF-99E5-8199979E25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94126" y="839788"/>
            <a:ext cx="43021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</a:rPr>
              <a:t>Lec</a:t>
            </a:r>
            <a:endParaRPr kumimoji="0" lang="en-US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539" name="Rectangle 105">
            <a:extLst>
              <a:ext uri="{FF2B5EF4-FFF2-40B4-BE49-F238E27FC236}">
                <a16:creationId xmlns:a16="http://schemas.microsoft.com/office/drawing/2014/main" id="{12172D9A-7D18-0EA7-3B8E-BABE1B1DBA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51313" y="839788"/>
            <a:ext cx="238125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</a:rPr>
              <a:t>1</a:t>
            </a:r>
            <a:endParaRPr kumimoji="0" lang="en-US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540" name="Rectangle 106">
            <a:extLst>
              <a:ext uri="{FF2B5EF4-FFF2-40B4-BE49-F238E27FC236}">
                <a16:creationId xmlns:a16="http://schemas.microsoft.com/office/drawing/2014/main" id="{29503D33-F717-422B-588F-C8F3790A78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59388" y="839788"/>
            <a:ext cx="43021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</a:rPr>
              <a:t>Lec</a:t>
            </a:r>
            <a:endParaRPr kumimoji="0" lang="en-US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541" name="Rectangle 107">
            <a:extLst>
              <a:ext uri="{FF2B5EF4-FFF2-40B4-BE49-F238E27FC236}">
                <a16:creationId xmlns:a16="http://schemas.microsoft.com/office/drawing/2014/main" id="{1B4E6E78-AF79-CCFC-8D3D-A37803EA13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16576" y="839788"/>
            <a:ext cx="238125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</a:rPr>
              <a:t>2</a:t>
            </a:r>
            <a:endParaRPr kumimoji="0" lang="en-US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542" name="Rectangle 108">
            <a:extLst>
              <a:ext uri="{FF2B5EF4-FFF2-40B4-BE49-F238E27FC236}">
                <a16:creationId xmlns:a16="http://schemas.microsoft.com/office/drawing/2014/main" id="{68B70046-72FF-D3DB-83D3-F32E694D7D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32576" y="839788"/>
            <a:ext cx="43021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</a:rPr>
              <a:t>Lec</a:t>
            </a:r>
            <a:endParaRPr kumimoji="0" lang="en-US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543" name="Rectangle 109">
            <a:extLst>
              <a:ext uri="{FF2B5EF4-FFF2-40B4-BE49-F238E27FC236}">
                <a16:creationId xmlns:a16="http://schemas.microsoft.com/office/drawing/2014/main" id="{CA97CF1D-69FE-3A0B-FEE8-F16A5887D2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89763" y="839788"/>
            <a:ext cx="238125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</a:rPr>
              <a:t>3</a:t>
            </a:r>
            <a:endParaRPr kumimoji="0" lang="en-US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544" name="Rectangle 110">
            <a:extLst>
              <a:ext uri="{FF2B5EF4-FFF2-40B4-BE49-F238E27FC236}">
                <a16:creationId xmlns:a16="http://schemas.microsoft.com/office/drawing/2014/main" id="{58FCCF8D-855F-6D60-7620-03E01A6734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58151" y="839788"/>
            <a:ext cx="43021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</a:rPr>
              <a:t>Lec</a:t>
            </a:r>
            <a:endParaRPr kumimoji="0" lang="en-US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545" name="Rectangle 111">
            <a:extLst>
              <a:ext uri="{FF2B5EF4-FFF2-40B4-BE49-F238E27FC236}">
                <a16:creationId xmlns:a16="http://schemas.microsoft.com/office/drawing/2014/main" id="{7C52C1C2-8794-5121-3ECA-D4B4DF0E61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16926" y="839788"/>
            <a:ext cx="238125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</a:rPr>
              <a:t>4</a:t>
            </a:r>
            <a:endParaRPr kumimoji="0" lang="en-US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546" name="Rectangle 112">
            <a:extLst>
              <a:ext uri="{FF2B5EF4-FFF2-40B4-BE49-F238E27FC236}">
                <a16:creationId xmlns:a16="http://schemas.microsoft.com/office/drawing/2014/main" id="{AF64D6D5-285F-EBC9-74BC-4450AF47BF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32926" y="839788"/>
            <a:ext cx="428625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</a:rPr>
              <a:t>Lec</a:t>
            </a:r>
            <a:endParaRPr kumimoji="0" lang="en-US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547" name="Rectangle 113">
            <a:extLst>
              <a:ext uri="{FF2B5EF4-FFF2-40B4-BE49-F238E27FC236}">
                <a16:creationId xmlns:a16="http://schemas.microsoft.com/office/drawing/2014/main" id="{20FDBA9C-C61D-40CB-0BB8-2B54EB7E0A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90113" y="839788"/>
            <a:ext cx="238125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</a:rPr>
              <a:t>5</a:t>
            </a:r>
            <a:endParaRPr kumimoji="0" lang="en-US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548" name="Rectangle 114">
            <a:extLst>
              <a:ext uri="{FF2B5EF4-FFF2-40B4-BE49-F238E27FC236}">
                <a16:creationId xmlns:a16="http://schemas.microsoft.com/office/drawing/2014/main" id="{8ABC7C72-85F9-BA83-96F0-C4688547D8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5851" y="1208088"/>
            <a:ext cx="1679575" cy="341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</a:rPr>
              <a:t>SE1001_SWT301</a:t>
            </a:r>
            <a:endParaRPr kumimoji="0" lang="en-US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549" name="Rectangle 115">
            <a:extLst>
              <a:ext uri="{FF2B5EF4-FFF2-40B4-BE49-F238E27FC236}">
                <a16:creationId xmlns:a16="http://schemas.microsoft.com/office/drawing/2014/main" id="{DB8811B3-6FB4-08CF-E19E-EBD385AEFC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94126" y="1208088"/>
            <a:ext cx="29174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</a:rPr>
              <a:t>6,4</a:t>
            </a:r>
            <a:endParaRPr kumimoji="0" lang="en-US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550" name="Rectangle 116">
            <a:extLst>
              <a:ext uri="{FF2B5EF4-FFF2-40B4-BE49-F238E27FC236}">
                <a16:creationId xmlns:a16="http://schemas.microsoft.com/office/drawing/2014/main" id="{A2D0F09E-B079-BA86-9372-07B2D5F693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5851" y="1581150"/>
            <a:ext cx="1679575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</a:rPr>
              <a:t>SE1002_SWT301</a:t>
            </a:r>
            <a:endParaRPr kumimoji="0" lang="en-US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551" name="Rectangle 119">
            <a:extLst>
              <a:ext uri="{FF2B5EF4-FFF2-40B4-BE49-F238E27FC236}">
                <a16:creationId xmlns:a16="http://schemas.microsoft.com/office/drawing/2014/main" id="{30821759-43D1-389B-35E1-581B5CBCC0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5851" y="1952625"/>
            <a:ext cx="91281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</a:rPr>
              <a:t>SE1001_</a:t>
            </a:r>
            <a:endParaRPr kumimoji="0" lang="en-US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552" name="Rectangle 120">
            <a:extLst>
              <a:ext uri="{FF2B5EF4-FFF2-40B4-BE49-F238E27FC236}">
                <a16:creationId xmlns:a16="http://schemas.microsoft.com/office/drawing/2014/main" id="{7B15A3B3-5332-6B31-6D71-72C4727F7B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79601" y="1952625"/>
            <a:ext cx="896938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</a:rPr>
              <a:t>SWR302</a:t>
            </a:r>
            <a:endParaRPr kumimoji="0" lang="en-US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553" name="Rectangle 121">
            <a:extLst>
              <a:ext uri="{FF2B5EF4-FFF2-40B4-BE49-F238E27FC236}">
                <a16:creationId xmlns:a16="http://schemas.microsoft.com/office/drawing/2014/main" id="{53CC5B3E-6A36-FB1D-8350-E08A2F7387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32576" y="1952625"/>
            <a:ext cx="29174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</a:rPr>
              <a:t>5,7</a:t>
            </a:r>
            <a:endParaRPr kumimoji="0" lang="en-US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554" name="Rectangle 122">
            <a:extLst>
              <a:ext uri="{FF2B5EF4-FFF2-40B4-BE49-F238E27FC236}">
                <a16:creationId xmlns:a16="http://schemas.microsoft.com/office/drawing/2014/main" id="{A35A0701-912C-AB1C-9914-C43ACF74EE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5851" y="2324100"/>
            <a:ext cx="79851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</a:rPr>
              <a:t>SE1002</a:t>
            </a:r>
            <a:endParaRPr kumimoji="0" lang="en-US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555" name="Rectangle 123">
            <a:extLst>
              <a:ext uri="{FF2B5EF4-FFF2-40B4-BE49-F238E27FC236}">
                <a16:creationId xmlns:a16="http://schemas.microsoft.com/office/drawing/2014/main" id="{8684BD73-32A5-FEFE-30FD-1106F5F546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65301" y="2324100"/>
            <a:ext cx="1011238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</a:rPr>
              <a:t>_SWR302</a:t>
            </a:r>
            <a:endParaRPr kumimoji="0" lang="en-US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556" name="Rectangle 124">
            <a:extLst>
              <a:ext uri="{FF2B5EF4-FFF2-40B4-BE49-F238E27FC236}">
                <a16:creationId xmlns:a16="http://schemas.microsoft.com/office/drawing/2014/main" id="{A4781217-DAD8-FED3-4225-B8CB0CDAD6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5851" y="2692400"/>
            <a:ext cx="161131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</a:rPr>
              <a:t>SE1003_LAB211</a:t>
            </a:r>
            <a:endParaRPr kumimoji="0" lang="en-US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557" name="Rectangle 125">
            <a:extLst>
              <a:ext uri="{FF2B5EF4-FFF2-40B4-BE49-F238E27FC236}">
                <a16:creationId xmlns:a16="http://schemas.microsoft.com/office/drawing/2014/main" id="{282F33A5-04E2-E8A8-554F-CF790B4718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94126" y="2692400"/>
            <a:ext cx="29174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</a:rPr>
              <a:t>9,2</a:t>
            </a:r>
            <a:endParaRPr kumimoji="0" lang="en-US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558" name="Rectangle 126">
            <a:extLst>
              <a:ext uri="{FF2B5EF4-FFF2-40B4-BE49-F238E27FC236}">
                <a16:creationId xmlns:a16="http://schemas.microsoft.com/office/drawing/2014/main" id="{07B2CFD4-0B9D-2575-7D69-0C9363AC48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58151" y="2692400"/>
            <a:ext cx="29174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</a:rPr>
              <a:t>6,3</a:t>
            </a:r>
            <a:endParaRPr kumimoji="0" lang="en-US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559" name="Rectangle 127">
            <a:extLst>
              <a:ext uri="{FF2B5EF4-FFF2-40B4-BE49-F238E27FC236}">
                <a16:creationId xmlns:a16="http://schemas.microsoft.com/office/drawing/2014/main" id="{1A41FB22-BD06-C197-4BF6-D2B49C6718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5851" y="3065463"/>
            <a:ext cx="161131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</a:rPr>
              <a:t>SE1004_LAB211</a:t>
            </a:r>
            <a:endParaRPr kumimoji="0" lang="en-US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560" name="Rectangle 129">
            <a:extLst>
              <a:ext uri="{FF2B5EF4-FFF2-40B4-BE49-F238E27FC236}">
                <a16:creationId xmlns:a16="http://schemas.microsoft.com/office/drawing/2014/main" id="{44BC39AA-0089-D3CE-3E6F-504C640FF6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32926" y="3065463"/>
            <a:ext cx="349250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</a:rPr>
              <a:t>10</a:t>
            </a:r>
            <a:endParaRPr kumimoji="0" lang="en-US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561" name="Rectangle 130">
            <a:extLst>
              <a:ext uri="{FF2B5EF4-FFF2-40B4-BE49-F238E27FC236}">
                <a16:creationId xmlns:a16="http://schemas.microsoft.com/office/drawing/2014/main" id="{62CFC7E4-81F5-5C73-7091-E45825FBC9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5851" y="3436938"/>
            <a:ext cx="1543050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</a:rPr>
              <a:t>SE1003_CSI102</a:t>
            </a:r>
            <a:endParaRPr kumimoji="0" lang="en-US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562" name="Rectangle 131">
            <a:extLst>
              <a:ext uri="{FF2B5EF4-FFF2-40B4-BE49-F238E27FC236}">
                <a16:creationId xmlns:a16="http://schemas.microsoft.com/office/drawing/2014/main" id="{621DB8CA-09A4-174F-ADF6-DDCAE18F64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59388" y="3436938"/>
            <a:ext cx="350838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</a:rPr>
              <a:t>10</a:t>
            </a:r>
            <a:endParaRPr kumimoji="0" lang="en-US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563" name="Rectangle 132">
            <a:extLst>
              <a:ext uri="{FF2B5EF4-FFF2-40B4-BE49-F238E27FC236}">
                <a16:creationId xmlns:a16="http://schemas.microsoft.com/office/drawing/2014/main" id="{94D51ED4-DB13-34B1-7859-16C40B1E77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5851" y="3805238"/>
            <a:ext cx="1543050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</a:rPr>
              <a:t>SE1004_CSI102</a:t>
            </a:r>
            <a:endParaRPr kumimoji="0" lang="en-US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564" name="Rectangle 133">
            <a:extLst>
              <a:ext uri="{FF2B5EF4-FFF2-40B4-BE49-F238E27FC236}">
                <a16:creationId xmlns:a16="http://schemas.microsoft.com/office/drawing/2014/main" id="{13B3E3B3-7423-34C5-9383-5B783D7F4B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94126" y="3805238"/>
            <a:ext cx="29174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</a:rPr>
              <a:t>8,4</a:t>
            </a:r>
            <a:endParaRPr kumimoji="0" lang="en-US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565" name="Rectangle 134">
            <a:extLst>
              <a:ext uri="{FF2B5EF4-FFF2-40B4-BE49-F238E27FC236}">
                <a16:creationId xmlns:a16="http://schemas.microsoft.com/office/drawing/2014/main" id="{1CBAFF7B-D5A5-957B-C2D6-D5F84230A6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32576" y="3805238"/>
            <a:ext cx="234950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</a:rPr>
              <a:t>7</a:t>
            </a:r>
            <a:endParaRPr kumimoji="0" lang="en-US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566" name="Rectangle 135">
            <a:extLst>
              <a:ext uri="{FF2B5EF4-FFF2-40B4-BE49-F238E27FC236}">
                <a16:creationId xmlns:a16="http://schemas.microsoft.com/office/drawing/2014/main" id="{0EF167F9-24AA-9E1B-CA03-E313280F63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32926" y="3805238"/>
            <a:ext cx="2333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</a:rPr>
              <a:t>2</a:t>
            </a:r>
            <a:endParaRPr kumimoji="0" lang="en-US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567" name="Rectangle 136">
            <a:extLst>
              <a:ext uri="{FF2B5EF4-FFF2-40B4-BE49-F238E27FC236}">
                <a16:creationId xmlns:a16="http://schemas.microsoft.com/office/drawing/2014/main" id="{924045B1-090A-6390-DBA1-BD885C5371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5851" y="4178300"/>
            <a:ext cx="1695450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</a:rPr>
              <a:t>SE1005_PRM301</a:t>
            </a:r>
            <a:endParaRPr kumimoji="0" lang="en-US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568" name="Rectangle 137">
            <a:extLst>
              <a:ext uri="{FF2B5EF4-FFF2-40B4-BE49-F238E27FC236}">
                <a16:creationId xmlns:a16="http://schemas.microsoft.com/office/drawing/2014/main" id="{94DB2B94-2A90-B451-0CE0-CAA622814E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58151" y="4178300"/>
            <a:ext cx="29174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</a:rPr>
              <a:t>9,1</a:t>
            </a:r>
            <a:endParaRPr kumimoji="0" lang="en-US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569" name="Rectangle 138">
            <a:extLst>
              <a:ext uri="{FF2B5EF4-FFF2-40B4-BE49-F238E27FC236}">
                <a16:creationId xmlns:a16="http://schemas.microsoft.com/office/drawing/2014/main" id="{77657AC0-C477-437A-A945-B03C9A2FA4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5851" y="4549775"/>
            <a:ext cx="1695450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</a:rPr>
              <a:t>SE1006_PRM301</a:t>
            </a:r>
            <a:endParaRPr kumimoji="0" lang="en-US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570" name="Rectangle 139">
            <a:extLst>
              <a:ext uri="{FF2B5EF4-FFF2-40B4-BE49-F238E27FC236}">
                <a16:creationId xmlns:a16="http://schemas.microsoft.com/office/drawing/2014/main" id="{33A6701E-683F-D5EF-6008-068DD3922F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94126" y="4549775"/>
            <a:ext cx="29174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</a:rPr>
              <a:t>4,1</a:t>
            </a:r>
            <a:endParaRPr kumimoji="0" lang="en-US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571" name="Rectangle 140">
            <a:extLst>
              <a:ext uri="{FF2B5EF4-FFF2-40B4-BE49-F238E27FC236}">
                <a16:creationId xmlns:a16="http://schemas.microsoft.com/office/drawing/2014/main" id="{90C4A9E1-8C77-80C3-D062-9AB5416094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59388" y="4549775"/>
            <a:ext cx="29174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</a:rPr>
              <a:t>3,3</a:t>
            </a:r>
            <a:endParaRPr kumimoji="0" lang="en-US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572" name="Rectangle 141">
            <a:extLst>
              <a:ext uri="{FF2B5EF4-FFF2-40B4-BE49-F238E27FC236}">
                <a16:creationId xmlns:a16="http://schemas.microsoft.com/office/drawing/2014/main" id="{828D17D6-351A-CC2E-8294-20383B3D60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5851" y="4918075"/>
            <a:ext cx="1727200" cy="341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</a:rPr>
              <a:t>SE1005_DBW301</a:t>
            </a:r>
            <a:endParaRPr kumimoji="0" lang="en-US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573" name="Rectangle 142">
            <a:extLst>
              <a:ext uri="{FF2B5EF4-FFF2-40B4-BE49-F238E27FC236}">
                <a16:creationId xmlns:a16="http://schemas.microsoft.com/office/drawing/2014/main" id="{98E5DD99-2F68-4228-8B04-2133BCDBC1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32576" y="4918075"/>
            <a:ext cx="350838" cy="341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</a:rPr>
              <a:t>10</a:t>
            </a:r>
            <a:endParaRPr kumimoji="0" lang="en-US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574" name="Rectangle 143">
            <a:extLst>
              <a:ext uri="{FF2B5EF4-FFF2-40B4-BE49-F238E27FC236}">
                <a16:creationId xmlns:a16="http://schemas.microsoft.com/office/drawing/2014/main" id="{E1F1F7E4-5923-519F-C2C1-50C1723D9E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5851" y="5291138"/>
            <a:ext cx="1727200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</a:rPr>
              <a:t>SE1006_DBW301</a:t>
            </a:r>
            <a:endParaRPr kumimoji="0" lang="en-US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575" name="Rectangle 77">
            <a:extLst>
              <a:ext uri="{FF2B5EF4-FFF2-40B4-BE49-F238E27FC236}">
                <a16:creationId xmlns:a16="http://schemas.microsoft.com/office/drawing/2014/main" id="{6458E434-44AF-DFA8-4EA9-8C5A5A7245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3302" y="5634036"/>
            <a:ext cx="2693988" cy="371475"/>
          </a:xfrm>
          <a:prstGeom prst="rect">
            <a:avLst/>
          </a:prstGeom>
          <a:solidFill>
            <a:srgbClr val="E9EBF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457200"/>
            <a:endParaRPr lang="en-US">
              <a:solidFill>
                <a:srgbClr val="000000"/>
              </a:solidFill>
              <a:latin typeface="Sabon Next LT"/>
            </a:endParaRPr>
          </a:p>
        </p:txBody>
      </p:sp>
      <p:sp>
        <p:nvSpPr>
          <p:cNvPr id="576" name="Rectangle 78">
            <a:extLst>
              <a:ext uri="{FF2B5EF4-FFF2-40B4-BE49-F238E27FC236}">
                <a16:creationId xmlns:a16="http://schemas.microsoft.com/office/drawing/2014/main" id="{B13A23B1-B1BF-DBEC-15CD-8525093774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14753" y="5634036"/>
            <a:ext cx="1447397" cy="371475"/>
          </a:xfrm>
          <a:prstGeom prst="rect">
            <a:avLst/>
          </a:prstGeom>
          <a:solidFill>
            <a:srgbClr val="E9EBF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457200"/>
            <a:endParaRPr lang="en-US">
              <a:solidFill>
                <a:srgbClr val="000000"/>
              </a:solidFill>
              <a:latin typeface="Sabon Next LT"/>
            </a:endParaRPr>
          </a:p>
        </p:txBody>
      </p:sp>
      <p:sp>
        <p:nvSpPr>
          <p:cNvPr id="577" name="Rectangle 79">
            <a:extLst>
              <a:ext uri="{FF2B5EF4-FFF2-40B4-BE49-F238E27FC236}">
                <a16:creationId xmlns:a16="http://schemas.microsoft.com/office/drawing/2014/main" id="{FD15514B-5E07-2D0A-74D5-85514ECD74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79613" y="5634036"/>
            <a:ext cx="1355725" cy="371475"/>
          </a:xfrm>
          <a:prstGeom prst="rect">
            <a:avLst/>
          </a:prstGeom>
          <a:solidFill>
            <a:srgbClr val="E9EBF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457200"/>
            <a:endParaRPr lang="en-US">
              <a:solidFill>
                <a:srgbClr val="000000"/>
              </a:solidFill>
              <a:latin typeface="Sabon Next LT"/>
            </a:endParaRPr>
          </a:p>
        </p:txBody>
      </p:sp>
      <p:sp>
        <p:nvSpPr>
          <p:cNvPr id="578" name="Rectangle 80">
            <a:extLst>
              <a:ext uri="{FF2B5EF4-FFF2-40B4-BE49-F238E27FC236}">
                <a16:creationId xmlns:a16="http://schemas.microsoft.com/office/drawing/2014/main" id="{C221FBE8-98F8-5546-71FA-EC44A55EF1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52801" y="5634036"/>
            <a:ext cx="1413276" cy="371475"/>
          </a:xfrm>
          <a:prstGeom prst="rect">
            <a:avLst/>
          </a:prstGeom>
          <a:solidFill>
            <a:srgbClr val="E9EBF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457200"/>
            <a:endParaRPr lang="en-US">
              <a:solidFill>
                <a:srgbClr val="000000"/>
              </a:solidFill>
              <a:latin typeface="Sabon Next LT"/>
            </a:endParaRPr>
          </a:p>
        </p:txBody>
      </p:sp>
      <p:sp>
        <p:nvSpPr>
          <p:cNvPr id="579" name="Rectangle 82">
            <a:extLst>
              <a:ext uri="{FF2B5EF4-FFF2-40B4-BE49-F238E27FC236}">
                <a16:creationId xmlns:a16="http://schemas.microsoft.com/office/drawing/2014/main" id="{A0413953-32AA-6CE1-C630-F7A246AC2D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50376" y="5634036"/>
            <a:ext cx="1250950" cy="371475"/>
          </a:xfrm>
          <a:prstGeom prst="rect">
            <a:avLst/>
          </a:prstGeom>
          <a:solidFill>
            <a:srgbClr val="E9EBF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457200"/>
            <a:endParaRPr lang="en-US">
              <a:solidFill>
                <a:srgbClr val="000000"/>
              </a:solidFill>
              <a:latin typeface="Sabon Next LT"/>
            </a:endParaRPr>
          </a:p>
        </p:txBody>
      </p:sp>
      <p:sp>
        <p:nvSpPr>
          <p:cNvPr id="580" name="Rectangle 143">
            <a:extLst>
              <a:ext uri="{FF2B5EF4-FFF2-40B4-BE49-F238E27FC236}">
                <a16:creationId xmlns:a16="http://schemas.microsoft.com/office/drawing/2014/main" id="{FFFB4366-67E8-5C2D-7A25-A4B2B49DFD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7913" y="5676899"/>
            <a:ext cx="52578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rPr>
              <a:t>…….</a:t>
            </a:r>
          </a:p>
        </p:txBody>
      </p:sp>
      <p:sp>
        <p:nvSpPr>
          <p:cNvPr id="581" name="Rectangle 80">
            <a:extLst>
              <a:ext uri="{FF2B5EF4-FFF2-40B4-BE49-F238E27FC236}">
                <a16:creationId xmlns:a16="http://schemas.microsoft.com/office/drawing/2014/main" id="{82BD89FD-0C04-5618-B946-CDDFBEDC68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83540" y="5634036"/>
            <a:ext cx="1349373" cy="371475"/>
          </a:xfrm>
          <a:prstGeom prst="rect">
            <a:avLst/>
          </a:prstGeom>
          <a:solidFill>
            <a:srgbClr val="E9EBF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457200"/>
            <a:endParaRPr lang="en-US">
              <a:solidFill>
                <a:srgbClr val="000000"/>
              </a:solidFill>
              <a:latin typeface="Sabon Next LT"/>
            </a:endParaRPr>
          </a:p>
        </p:txBody>
      </p:sp>
      <p:sp>
        <p:nvSpPr>
          <p:cNvPr id="582" name="Rectangle 117">
            <a:extLst>
              <a:ext uri="{FF2B5EF4-FFF2-40B4-BE49-F238E27FC236}">
                <a16:creationId xmlns:a16="http://schemas.microsoft.com/office/drawing/2014/main" id="{6E50A9FB-927A-B83A-2C61-8515960A47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72607" y="1952624"/>
            <a:ext cx="29174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</a:rPr>
              <a:t>7,5</a:t>
            </a:r>
            <a:endParaRPr kumimoji="0" lang="en-US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3423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1000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5F35D"/>
                                      </p:to>
                                    </p:animClr>
                                    <p:set>
                                      <p:cBhvr>
                                        <p:cTn id="7" dur="1000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000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1000" fill="hold"/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5F35D"/>
                                      </p:to>
                                    </p:animClr>
                                    <p:animClr clrSpc="rgb" dir="cw">
                                      <p:cBhvr>
                                        <p:cTn id="11" dur="1000" fill="hold"/>
                                        <p:tgtEl>
                                          <p:spTgt spid="48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5F35D"/>
                                      </p:to>
                                    </p:animClr>
                                    <p:set>
                                      <p:cBhvr>
                                        <p:cTn id="12" dur="1000" fill="hold"/>
                                        <p:tgtEl>
                                          <p:spTgt spid="48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" dur="1000" fill="hold"/>
                                        <p:tgtEl>
                                          <p:spTgt spid="48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5" dur="1000" fill="hold"/>
                                        <p:tgtEl>
                                          <p:spTgt spid="50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5F35D"/>
                                      </p:to>
                                    </p:animClr>
                                    <p:animClr clrSpc="rgb" dir="cw">
                                      <p:cBhvr>
                                        <p:cTn id="16" dur="1000" fill="hold"/>
                                        <p:tgtEl>
                                          <p:spTgt spid="50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5F35D"/>
                                      </p:to>
                                    </p:animClr>
                                    <p:set>
                                      <p:cBhvr>
                                        <p:cTn id="17" dur="1000" fill="hold"/>
                                        <p:tgtEl>
                                          <p:spTgt spid="50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" dur="1000" fill="hold"/>
                                        <p:tgtEl>
                                          <p:spTgt spid="50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9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500" fill="hold"/>
                                        <p:tgtEl>
                                          <p:spTgt spid="47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animClr clrSpc="rgb" dir="cw">
                                      <p:cBhvr>
                                        <p:cTn id="23" dur="500" fill="hold"/>
                                        <p:tgtEl>
                                          <p:spTgt spid="47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24" dur="500" fill="hold"/>
                                        <p:tgtEl>
                                          <p:spTgt spid="47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5" dur="500" fill="hold"/>
                                        <p:tgtEl>
                                          <p:spTgt spid="47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7" dur="500" fill="hold"/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animClr clrSpc="rgb" dir="cw">
                                      <p:cBhvr>
                                        <p:cTn id="28" dur="500" fill="hold"/>
                                        <p:tgtEl>
                                          <p:spTgt spid="47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29" dur="500" fill="hold"/>
                                        <p:tgtEl>
                                          <p:spTgt spid="47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0" dur="500" fill="hold"/>
                                        <p:tgtEl>
                                          <p:spTgt spid="47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2" dur="500" fill="hold"/>
                                        <p:tgtEl>
                                          <p:spTgt spid="47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animClr clrSpc="rgb" dir="cw">
                                      <p:cBhvr>
                                        <p:cTn id="33" dur="500" fill="hold"/>
                                        <p:tgtEl>
                                          <p:spTgt spid="47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34" dur="500" fill="hold"/>
                                        <p:tgtEl>
                                          <p:spTgt spid="47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5" dur="500" fill="hold"/>
                                        <p:tgtEl>
                                          <p:spTgt spid="47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7" dur="500" fill="hold"/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animClr clrSpc="rgb" dir="cw">
                                      <p:cBhvr>
                                        <p:cTn id="38" dur="500" fill="hold"/>
                                        <p:tgtEl>
                                          <p:spTgt spid="47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39" dur="500" fill="hold"/>
                                        <p:tgtEl>
                                          <p:spTgt spid="47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0" dur="500" fill="hold"/>
                                        <p:tgtEl>
                                          <p:spTgt spid="47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9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2" dur="500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animClr clrSpc="rgb" dir="cw">
                                      <p:cBhvr>
                                        <p:cTn id="43" dur="500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44" dur="500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5" dur="500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7" dur="500" fill="hold"/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animClr clrSpc="rgb" dir="cw">
                                      <p:cBhvr>
                                        <p:cTn id="48" dur="500" fill="hold"/>
                                        <p:tgtEl>
                                          <p:spTgt spid="48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49" dur="500" fill="hold"/>
                                        <p:tgtEl>
                                          <p:spTgt spid="48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0" dur="500" fill="hold"/>
                                        <p:tgtEl>
                                          <p:spTgt spid="48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2" dur="500" fill="hold"/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animClr clrSpc="rgb" dir="cw">
                                      <p:cBhvr>
                                        <p:cTn id="53" dur="500" fill="hold"/>
                                        <p:tgtEl>
                                          <p:spTgt spid="48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54" dur="500" fill="hold"/>
                                        <p:tgtEl>
                                          <p:spTgt spid="48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5" dur="500" fill="hold"/>
                                        <p:tgtEl>
                                          <p:spTgt spid="48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7" dur="500" fill="hold"/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animClr clrSpc="rgb" dir="cw">
                                      <p:cBhvr>
                                        <p:cTn id="58" dur="500" fill="hold"/>
                                        <p:tgtEl>
                                          <p:spTgt spid="48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59" dur="500" fill="hold"/>
                                        <p:tgtEl>
                                          <p:spTgt spid="48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0" dur="500" fill="hold"/>
                                        <p:tgtEl>
                                          <p:spTgt spid="48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9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2" dur="500" fill="hold"/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animClr clrSpc="rgb" dir="cw">
                                      <p:cBhvr>
                                        <p:cTn id="63" dur="500" fill="hold"/>
                                        <p:tgtEl>
                                          <p:spTgt spid="50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64" dur="500" fill="hold"/>
                                        <p:tgtEl>
                                          <p:spTgt spid="50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5" dur="500" fill="hold"/>
                                        <p:tgtEl>
                                          <p:spTgt spid="50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7" dur="500" fill="hold"/>
                                        <p:tgtEl>
                                          <p:spTgt spid="50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animClr clrSpc="rgb" dir="cw">
                                      <p:cBhvr>
                                        <p:cTn id="68" dur="500" fill="hold"/>
                                        <p:tgtEl>
                                          <p:spTgt spid="50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69" dur="500" fill="hold"/>
                                        <p:tgtEl>
                                          <p:spTgt spid="50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0" dur="500" fill="hold"/>
                                        <p:tgtEl>
                                          <p:spTgt spid="50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2" dur="500" fill="hold"/>
                                        <p:tgtEl>
                                          <p:spTgt spid="5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animClr clrSpc="rgb" dir="cw">
                                      <p:cBhvr>
                                        <p:cTn id="73" dur="500" fill="hold"/>
                                        <p:tgtEl>
                                          <p:spTgt spid="5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74" dur="500" fill="hold"/>
                                        <p:tgtEl>
                                          <p:spTgt spid="5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5" dur="500" fill="hold"/>
                                        <p:tgtEl>
                                          <p:spTgt spid="5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9" dur="500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5F35D"/>
                                      </p:to>
                                    </p:animClr>
                                    <p:animClr clrSpc="rgb" dir="cw">
                                      <p:cBhvr>
                                        <p:cTn id="80" dur="500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5F35D"/>
                                      </p:to>
                                    </p:animClr>
                                    <p:set>
                                      <p:cBhvr>
                                        <p:cTn id="81" dur="500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2" dur="500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6" dur="500" fill="hold"/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animClr clrSpc="rgb" dir="cw">
                                      <p:cBhvr>
                                        <p:cTn id="87" dur="500" fill="hold"/>
                                        <p:tgtEl>
                                          <p:spTgt spid="47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88" dur="500" fill="hold"/>
                                        <p:tgtEl>
                                          <p:spTgt spid="47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9" dur="500" fill="hold"/>
                                        <p:tgtEl>
                                          <p:spTgt spid="47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1" dur="500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animClr clrSpc="rgb" dir="cw">
                                      <p:cBhvr>
                                        <p:cTn id="92" dur="500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93" dur="500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4" dur="500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6" dur="500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animClr clrSpc="rgb" dir="cw">
                                      <p:cBhvr>
                                        <p:cTn id="97" dur="500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98" dur="500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9" dur="500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1" dur="500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animClr clrSpc="rgb" dir="cw">
                                      <p:cBhvr>
                                        <p:cTn id="102" dur="500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103" dur="500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4" dur="500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8" dur="500" fill="hold"/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5F35D"/>
                                      </p:to>
                                    </p:animClr>
                                    <p:animClr clrSpc="rgb" dir="cw">
                                      <p:cBhvr>
                                        <p:cTn id="109" dur="500" fill="hold"/>
                                        <p:tgtEl>
                                          <p:spTgt spid="49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5F35D"/>
                                      </p:to>
                                    </p:animClr>
                                    <p:set>
                                      <p:cBhvr>
                                        <p:cTn id="110" dur="500" fill="hold"/>
                                        <p:tgtEl>
                                          <p:spTgt spid="49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1" dur="500" fill="hold"/>
                                        <p:tgtEl>
                                          <p:spTgt spid="49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9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5" dur="500" fill="hold"/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animClr clrSpc="rgb" dir="cw">
                                      <p:cBhvr>
                                        <p:cTn id="116" dur="500" fill="hold"/>
                                        <p:tgtEl>
                                          <p:spTgt spid="49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117" dur="500" fill="hold"/>
                                        <p:tgtEl>
                                          <p:spTgt spid="49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8" dur="500" fill="hold"/>
                                        <p:tgtEl>
                                          <p:spTgt spid="49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0" dur="500" fill="hold"/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animClr clrSpc="rgb" dir="cw">
                                      <p:cBhvr>
                                        <p:cTn id="121" dur="500" fill="hold"/>
                                        <p:tgtEl>
                                          <p:spTgt spid="49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122" dur="500" fill="hold"/>
                                        <p:tgtEl>
                                          <p:spTgt spid="49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3" dur="500" fill="hold"/>
                                        <p:tgtEl>
                                          <p:spTgt spid="49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5" dur="500" fill="hold"/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animClr clrSpc="rgb" dir="cw">
                                      <p:cBhvr>
                                        <p:cTn id="126" dur="500" fill="hold"/>
                                        <p:tgtEl>
                                          <p:spTgt spid="49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127" dur="500" fill="hold"/>
                                        <p:tgtEl>
                                          <p:spTgt spid="49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8" dur="500" fill="hold"/>
                                        <p:tgtEl>
                                          <p:spTgt spid="49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0" dur="500" fill="hold"/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animClr clrSpc="rgb" dir="cw">
                                      <p:cBhvr>
                                        <p:cTn id="131" dur="500" fill="hold"/>
                                        <p:tgtEl>
                                          <p:spTgt spid="49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132" dur="500" fill="hold"/>
                                        <p:tgtEl>
                                          <p:spTgt spid="49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3" dur="500" fill="hold"/>
                                        <p:tgtEl>
                                          <p:spTgt spid="49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7" dur="500" fill="hold"/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5F35D"/>
                                      </p:to>
                                    </p:animClr>
                                    <p:animClr clrSpc="rgb" dir="cw">
                                      <p:cBhvr>
                                        <p:cTn id="138" dur="500" fill="hold"/>
                                        <p:tgtEl>
                                          <p:spTgt spid="48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5F35D"/>
                                      </p:to>
                                    </p:animClr>
                                    <p:set>
                                      <p:cBhvr>
                                        <p:cTn id="139" dur="500" fill="hold"/>
                                        <p:tgtEl>
                                          <p:spTgt spid="48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0" dur="500" fill="hold"/>
                                        <p:tgtEl>
                                          <p:spTgt spid="48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4" dur="500" fill="hold"/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animClr clrSpc="rgb" dir="cw">
                                      <p:cBhvr>
                                        <p:cTn id="145" dur="500" fill="hold"/>
                                        <p:tgtEl>
                                          <p:spTgt spid="48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146" dur="500" fill="hold"/>
                                        <p:tgtEl>
                                          <p:spTgt spid="48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7" dur="500" fill="hold"/>
                                        <p:tgtEl>
                                          <p:spTgt spid="48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9" dur="500" fill="hold"/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animClr clrSpc="rgb" dir="cw">
                                      <p:cBhvr>
                                        <p:cTn id="150" dur="500" fill="hold"/>
                                        <p:tgtEl>
                                          <p:spTgt spid="49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151" dur="500" fill="hold"/>
                                        <p:tgtEl>
                                          <p:spTgt spid="49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2" dur="500" fill="hold"/>
                                        <p:tgtEl>
                                          <p:spTgt spid="49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54" dur="500" fill="hold"/>
                                        <p:tgtEl>
                                          <p:spTgt spid="49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animClr clrSpc="rgb" dir="cw">
                                      <p:cBhvr>
                                        <p:cTn id="155" dur="500" fill="hold"/>
                                        <p:tgtEl>
                                          <p:spTgt spid="49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156" dur="500" fill="hold"/>
                                        <p:tgtEl>
                                          <p:spTgt spid="49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7" dur="500" fill="hold"/>
                                        <p:tgtEl>
                                          <p:spTgt spid="49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59" dur="500" fill="hold"/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animClr clrSpc="rgb" dir="cw">
                                      <p:cBhvr>
                                        <p:cTn id="160" dur="500" fill="hold"/>
                                        <p:tgtEl>
                                          <p:spTgt spid="49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161" dur="500" fill="hold"/>
                                        <p:tgtEl>
                                          <p:spTgt spid="49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2" dur="500" fill="hold"/>
                                        <p:tgtEl>
                                          <p:spTgt spid="49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6" dur="500" fill="hold"/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5F35D"/>
                                      </p:to>
                                    </p:animClr>
                                    <p:animClr clrSpc="rgb" dir="cw">
                                      <p:cBhvr>
                                        <p:cTn id="167" dur="500" fill="hold"/>
                                        <p:tgtEl>
                                          <p:spTgt spid="45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5F35D"/>
                                      </p:to>
                                    </p:animClr>
                                    <p:set>
                                      <p:cBhvr>
                                        <p:cTn id="168" dur="500" fill="hold"/>
                                        <p:tgtEl>
                                          <p:spTgt spid="45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9" dur="500" fill="hold"/>
                                        <p:tgtEl>
                                          <p:spTgt spid="45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73" dur="500" fill="hold"/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animClr clrSpc="rgb" dir="cw">
                                      <p:cBhvr>
                                        <p:cTn id="174" dur="500" fill="hold"/>
                                        <p:tgtEl>
                                          <p:spTgt spid="46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175" dur="500" fill="hold"/>
                                        <p:tgtEl>
                                          <p:spTgt spid="46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6" dur="500" fill="hold"/>
                                        <p:tgtEl>
                                          <p:spTgt spid="46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78" dur="500" fill="hold"/>
                                        <p:tgtEl>
                                          <p:spTgt spid="46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animClr clrSpc="rgb" dir="cw">
                                      <p:cBhvr>
                                        <p:cTn id="179" dur="500" fill="hold"/>
                                        <p:tgtEl>
                                          <p:spTgt spid="46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180" dur="500" fill="hold"/>
                                        <p:tgtEl>
                                          <p:spTgt spid="46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1" dur="500" fill="hold"/>
                                        <p:tgtEl>
                                          <p:spTgt spid="46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2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3" dur="500" fill="hold"/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animClr clrSpc="rgb" dir="cw">
                                      <p:cBhvr>
                                        <p:cTn id="184" dur="500" fill="hold"/>
                                        <p:tgtEl>
                                          <p:spTgt spid="46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185" dur="500" fill="hold"/>
                                        <p:tgtEl>
                                          <p:spTgt spid="46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6" dur="500" fill="hold"/>
                                        <p:tgtEl>
                                          <p:spTgt spid="46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90" dur="500" fill="hold"/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animClr clrSpc="rgb" dir="cw">
                                      <p:cBhvr>
                                        <p:cTn id="191" dur="500" fill="hold"/>
                                        <p:tgtEl>
                                          <p:spTgt spid="44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192" dur="500" fill="hold"/>
                                        <p:tgtEl>
                                          <p:spTgt spid="44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3" dur="500" fill="hold"/>
                                        <p:tgtEl>
                                          <p:spTgt spid="44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4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95" dur="500" fill="hold"/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animClr clrSpc="rgb" dir="cw">
                                      <p:cBhvr>
                                        <p:cTn id="196" dur="500" fill="hold"/>
                                        <p:tgtEl>
                                          <p:spTgt spid="45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197" dur="500" fill="hold"/>
                                        <p:tgtEl>
                                          <p:spTgt spid="45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8" dur="500" fill="hold"/>
                                        <p:tgtEl>
                                          <p:spTgt spid="45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0" dur="500" fill="hold"/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animClr clrSpc="rgb" dir="cw">
                                      <p:cBhvr>
                                        <p:cTn id="201" dur="500" fill="hold"/>
                                        <p:tgtEl>
                                          <p:spTgt spid="46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202" dur="500" fill="hold"/>
                                        <p:tgtEl>
                                          <p:spTgt spid="46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3" dur="500" fill="hold"/>
                                        <p:tgtEl>
                                          <p:spTgt spid="46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4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5" dur="500" fill="hold"/>
                                        <p:tgtEl>
                                          <p:spTgt spid="47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animClr clrSpc="rgb" dir="cw">
                                      <p:cBhvr>
                                        <p:cTn id="206" dur="500" fill="hold"/>
                                        <p:tgtEl>
                                          <p:spTgt spid="47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207" dur="500" fill="hold"/>
                                        <p:tgtEl>
                                          <p:spTgt spid="47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8" dur="500" fill="hold"/>
                                        <p:tgtEl>
                                          <p:spTgt spid="47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10" dur="500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animClr clrSpc="rgb" dir="cw">
                                      <p:cBhvr>
                                        <p:cTn id="211" dur="500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212" dur="500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3" dur="500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4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15" dur="500" fill="hold"/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animClr clrSpc="rgb" dir="cw">
                                      <p:cBhvr>
                                        <p:cTn id="216" dur="500" fill="hold"/>
                                        <p:tgtEl>
                                          <p:spTgt spid="49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217" dur="500" fill="hold"/>
                                        <p:tgtEl>
                                          <p:spTgt spid="49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8" dur="500" fill="hold"/>
                                        <p:tgtEl>
                                          <p:spTgt spid="49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0" dur="500" fill="hold"/>
                                        <p:tgtEl>
                                          <p:spTgt spid="50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animClr clrSpc="rgb" dir="cw">
                                      <p:cBhvr>
                                        <p:cTn id="221" dur="500" fill="hold"/>
                                        <p:tgtEl>
                                          <p:spTgt spid="50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222" dur="500" fill="hold"/>
                                        <p:tgtEl>
                                          <p:spTgt spid="50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3" dur="500" fill="hold"/>
                                        <p:tgtEl>
                                          <p:spTgt spid="50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4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5" dur="500" fill="hold"/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animClr clrSpc="rgb" dir="cw">
                                      <p:cBhvr>
                                        <p:cTn id="226" dur="500" fill="hold"/>
                                        <p:tgtEl>
                                          <p:spTgt spid="50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227" dur="500" fill="hold"/>
                                        <p:tgtEl>
                                          <p:spTgt spid="50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8" dur="500" fill="hold"/>
                                        <p:tgtEl>
                                          <p:spTgt spid="50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30" dur="500" fill="hold"/>
                                        <p:tgtEl>
                                          <p:spTgt spid="5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animClr clrSpc="rgb" dir="cw">
                                      <p:cBhvr>
                                        <p:cTn id="231" dur="500" fill="hold"/>
                                        <p:tgtEl>
                                          <p:spTgt spid="5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232" dur="500" fill="hold"/>
                                        <p:tgtEl>
                                          <p:spTgt spid="5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3" dur="500" fill="hold"/>
                                        <p:tgtEl>
                                          <p:spTgt spid="5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4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35" dur="500" fill="hold"/>
                                        <p:tgtEl>
                                          <p:spTgt spid="57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animClr clrSpc="rgb" dir="cw">
                                      <p:cBhvr>
                                        <p:cTn id="236" dur="500" fill="hold"/>
                                        <p:tgtEl>
                                          <p:spTgt spid="57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237" dur="500" fill="hold"/>
                                        <p:tgtEl>
                                          <p:spTgt spid="57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8" dur="500" fill="hold"/>
                                        <p:tgtEl>
                                          <p:spTgt spid="57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6" grpId="0" animBg="1"/>
      <p:bldP spid="452" grpId="0" animBg="1"/>
      <p:bldP spid="458" grpId="0" animBg="1"/>
      <p:bldP spid="460" grpId="0" animBg="1"/>
      <p:bldP spid="461" grpId="0" animBg="1"/>
      <p:bldP spid="462" grpId="0" animBg="1"/>
      <p:bldP spid="464" grpId="0" animBg="1"/>
      <p:bldP spid="470" grpId="0" animBg="1"/>
      <p:bldP spid="471" grpId="0" animBg="1"/>
      <p:bldP spid="472" grpId="0" animBg="1"/>
      <p:bldP spid="473" grpId="0" animBg="1"/>
      <p:bldP spid="474" grpId="0" animBg="1"/>
      <p:bldP spid="476" grpId="0" animBg="1"/>
      <p:bldP spid="476" grpId="1" animBg="1"/>
      <p:bldP spid="477" grpId="0" animBg="1"/>
      <p:bldP spid="478" grpId="0" animBg="1"/>
      <p:bldP spid="479" grpId="0" animBg="1"/>
      <p:bldP spid="480" grpId="0" animBg="1"/>
      <p:bldP spid="482" grpId="0" animBg="1"/>
      <p:bldP spid="482" grpId="1" animBg="1"/>
      <p:bldP spid="484" grpId="0" animBg="1"/>
      <p:bldP spid="485" grpId="0" animBg="1"/>
      <p:bldP spid="486" grpId="0" animBg="1"/>
      <p:bldP spid="488" grpId="0" animBg="1"/>
      <p:bldP spid="489" grpId="0" animBg="1"/>
      <p:bldP spid="490" grpId="0" animBg="1"/>
      <p:bldP spid="491" grpId="0" animBg="1"/>
      <p:bldP spid="492" grpId="0" animBg="1"/>
      <p:bldP spid="494" grpId="0" animBg="1"/>
      <p:bldP spid="494" grpId="1" animBg="1"/>
      <p:bldP spid="495" grpId="0" animBg="1"/>
      <p:bldP spid="496" grpId="0" animBg="1"/>
      <p:bldP spid="497" grpId="0" animBg="1"/>
      <p:bldP spid="498" grpId="0" animBg="1"/>
      <p:bldP spid="500" grpId="0" animBg="1"/>
      <p:bldP spid="506" grpId="0" animBg="1"/>
      <p:bldP spid="506" grpId="1" animBg="1"/>
      <p:bldP spid="507" grpId="0" animBg="1"/>
      <p:bldP spid="508" grpId="0" animBg="1"/>
      <p:bldP spid="510" grpId="0" animBg="1"/>
      <p:bldP spid="512" grpId="0" animBg="1"/>
      <p:bldP spid="57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4"/>
          <p:cNvSpPr txBox="1">
            <a:spLocks/>
          </p:cNvSpPr>
          <p:nvPr/>
        </p:nvSpPr>
        <p:spPr>
          <a:xfrm>
            <a:off x="3555069" y="572656"/>
            <a:ext cx="5486400" cy="86579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5400">
                <a:solidFill>
                  <a:schemeClr val="tx1">
                    <a:lumMod val="65000"/>
                    <a:lumOff val="35000"/>
                  </a:schemeClr>
                </a:solidFill>
                <a:latin typeface="Bebas Neue" panose="020B0606020202050201" pitchFamily="34" charset="0"/>
                <a:cs typeface="Calibri"/>
              </a:rPr>
              <a:t>agenda</a:t>
            </a:r>
            <a:endParaRPr lang="id-ID" sz="5400" dirty="0">
              <a:solidFill>
                <a:schemeClr val="tx1">
                  <a:lumMod val="65000"/>
                  <a:lumOff val="35000"/>
                </a:schemeClr>
              </a:solidFill>
              <a:latin typeface="Bebas Neue" panose="020B0606020202050201" pitchFamily="34" charset="0"/>
              <a:cs typeface="Calibri"/>
            </a:endParaRP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A5AE862E-F7D6-7B29-5F7B-94C60F158733}"/>
              </a:ext>
            </a:extLst>
          </p:cNvPr>
          <p:cNvGrpSpPr/>
          <p:nvPr/>
        </p:nvGrpSpPr>
        <p:grpSpPr>
          <a:xfrm>
            <a:off x="371030" y="1308370"/>
            <a:ext cx="2722141" cy="3969763"/>
            <a:chOff x="371030" y="1308370"/>
            <a:chExt cx="2722141" cy="3969763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0EB631CC-5485-E9E5-1372-4C5871CF6E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1030" y="1308370"/>
              <a:ext cx="2722141" cy="3464263"/>
            </a:xfrm>
            <a:prstGeom prst="rect">
              <a:avLst/>
            </a:prstGeom>
          </p:spPr>
        </p:pic>
        <p:sp>
          <p:nvSpPr>
            <p:cNvPr id="16" name="Text Placeholder 4">
              <a:extLst>
                <a:ext uri="{FF2B5EF4-FFF2-40B4-BE49-F238E27FC236}">
                  <a16:creationId xmlns:a16="http://schemas.microsoft.com/office/drawing/2014/main" id="{1597D099-1BC6-FDAC-87CC-13D14682C539}"/>
                </a:ext>
              </a:extLst>
            </p:cNvPr>
            <p:cNvSpPr txBox="1">
              <a:spLocks/>
            </p:cNvSpPr>
            <p:nvPr/>
          </p:nvSpPr>
          <p:spPr>
            <a:xfrm>
              <a:off x="911819" y="4023893"/>
              <a:ext cx="1745589" cy="435122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spcBef>
                  <a:spcPts val="0"/>
                </a:spcBef>
                <a:buNone/>
                <a:defRPr/>
              </a:pPr>
              <a:r>
                <a:rPr lang="en-US" sz="2400">
                  <a:solidFill>
                    <a:schemeClr val="tx1">
                      <a:lumMod val="65000"/>
                      <a:lumOff val="35000"/>
                    </a:schemeClr>
                  </a:solidFill>
                  <a:latin typeface="Bebas Neue" panose="020B0606020202050201" pitchFamily="34" charset="0"/>
                  <a:cs typeface="Calibri"/>
                </a:rPr>
                <a:t>INTRODUCTION</a:t>
              </a:r>
              <a:endParaRPr lang="id-ID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Bebas Neue" panose="020B0606020202050201" pitchFamily="34" charset="0"/>
                <a:cs typeface="Calibri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121BCBE-0AFF-76B8-4037-034C735918E2}"/>
                </a:ext>
              </a:extLst>
            </p:cNvPr>
            <p:cNvSpPr txBox="1"/>
            <p:nvPr/>
          </p:nvSpPr>
          <p:spPr>
            <a:xfrm>
              <a:off x="911819" y="4617439"/>
              <a:ext cx="2023159" cy="6606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600">
                  <a:solidFill>
                    <a:srgbClr val="42536A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Segoe UI Light" panose="020B0502040204020203" pitchFamily="34" charset="0"/>
                </a:rPr>
                <a:t>Background</a:t>
              </a:r>
            </a:p>
            <a:p>
              <a:pPr>
                <a:lnSpc>
                  <a:spcPct val="120000"/>
                </a:lnSpc>
              </a:pPr>
              <a:r>
                <a:rPr lang="en-US" sz="1600">
                  <a:solidFill>
                    <a:srgbClr val="42536A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Segoe UI Light" panose="020B0502040204020203" pitchFamily="34" charset="0"/>
                </a:rPr>
                <a:t>Problems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F619D0E-F453-8E3E-B86E-9A1A30E2CEEF}"/>
                </a:ext>
              </a:extLst>
            </p:cNvPr>
            <p:cNvSpPr/>
            <p:nvPr/>
          </p:nvSpPr>
          <p:spPr>
            <a:xfrm>
              <a:off x="1017693" y="4491376"/>
              <a:ext cx="1029173" cy="45719"/>
            </a:xfrm>
            <a:prstGeom prst="rect">
              <a:avLst/>
            </a:prstGeom>
            <a:solidFill>
              <a:srgbClr val="43C5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A20D74B-4B0F-BD04-3132-EBC73692DA65}"/>
                </a:ext>
              </a:extLst>
            </p:cNvPr>
            <p:cNvSpPr txBox="1"/>
            <p:nvPr/>
          </p:nvSpPr>
          <p:spPr>
            <a:xfrm>
              <a:off x="765528" y="1961504"/>
              <a:ext cx="755335" cy="769441"/>
            </a:xfrm>
            <a:prstGeom prst="rect">
              <a:avLst/>
            </a:prstGeom>
            <a:noFill/>
            <a:scene3d>
              <a:camera prst="isometricRightUp">
                <a:rot lat="2090849" lon="18534220" rev="21390462"/>
              </a:camera>
              <a:lightRig rig="threePt" dir="t"/>
            </a:scene3d>
          </p:spPr>
          <p:txBody>
            <a:bodyPr wrap="none" rtlCol="0">
              <a:spAutoFit/>
              <a:scene3d>
                <a:camera prst="isometricRightUp"/>
                <a:lightRig rig="threePt" dir="t"/>
              </a:scene3d>
            </a:bodyPr>
            <a:lstStyle/>
            <a:p>
              <a:r>
                <a:rPr lang="en-US" sz="4400">
                  <a:solidFill>
                    <a:srgbClr val="00C4FF"/>
                  </a:solidFill>
                </a:rPr>
                <a:t>01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D8C8C2E2-1A6D-CB35-0434-988812A1B0FF}"/>
              </a:ext>
            </a:extLst>
          </p:cNvPr>
          <p:cNvGrpSpPr/>
          <p:nvPr/>
        </p:nvGrpSpPr>
        <p:grpSpPr>
          <a:xfrm>
            <a:off x="9376260" y="1296830"/>
            <a:ext cx="2773012" cy="3950589"/>
            <a:chOff x="9376260" y="1296830"/>
            <a:chExt cx="2773012" cy="3950589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61ABDE6-E1E2-57A2-4389-BA1C4B7D24B6}"/>
                </a:ext>
              </a:extLst>
            </p:cNvPr>
            <p:cNvSpPr txBox="1"/>
            <p:nvPr/>
          </p:nvSpPr>
          <p:spPr>
            <a:xfrm>
              <a:off x="10126113" y="4586725"/>
              <a:ext cx="2023159" cy="6606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600">
                  <a:solidFill>
                    <a:srgbClr val="42536A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Segoe UI Light" panose="020B0502040204020203" pitchFamily="34" charset="0"/>
                </a:rPr>
                <a:t>Limitations &amp; Futures</a:t>
              </a:r>
            </a:p>
          </p:txBody>
        </p: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27B0E2F2-3DD7-25F6-5031-431BA16E7BC7}"/>
                </a:ext>
              </a:extLst>
            </p:cNvPr>
            <p:cNvGrpSpPr/>
            <p:nvPr/>
          </p:nvGrpSpPr>
          <p:grpSpPr>
            <a:xfrm>
              <a:off x="9376260" y="1296830"/>
              <a:ext cx="2725818" cy="3468943"/>
              <a:chOff x="9398370" y="1360078"/>
              <a:chExt cx="2725818" cy="3468943"/>
            </a:xfrm>
          </p:grpSpPr>
          <p:pic>
            <p:nvPicPr>
              <p:cNvPr id="47" name="Picture 46">
                <a:extLst>
                  <a:ext uri="{FF2B5EF4-FFF2-40B4-BE49-F238E27FC236}">
                    <a16:creationId xmlns:a16="http://schemas.microsoft.com/office/drawing/2014/main" id="{4C95E0CA-582C-558A-2A35-77439E7D81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398370" y="1360078"/>
                <a:ext cx="2725818" cy="3468943"/>
              </a:xfrm>
              <a:prstGeom prst="rect">
                <a:avLst/>
              </a:prstGeom>
            </p:spPr>
          </p:pic>
          <p:sp>
            <p:nvSpPr>
              <p:cNvPr id="39" name="Text Placeholder 4">
                <a:extLst>
                  <a:ext uri="{FF2B5EF4-FFF2-40B4-BE49-F238E27FC236}">
                    <a16:creationId xmlns:a16="http://schemas.microsoft.com/office/drawing/2014/main" id="{23FB5A36-81D2-E8F3-35BE-E419955A39D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101030" y="4051262"/>
                <a:ext cx="1476506" cy="380694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  <a:defRPr/>
                </a:pPr>
                <a:r>
                  <a:rPr lang="en-US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Bebas Neue" panose="020B0606020202050201" pitchFamily="34" charset="0"/>
                    <a:cs typeface="Calibri"/>
                  </a:rPr>
                  <a:t>Conclusion</a:t>
                </a:r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6FD7A5C0-280A-F6B8-73A6-7C426AFBACFD}"/>
                  </a:ext>
                </a:extLst>
              </p:cNvPr>
              <p:cNvSpPr/>
              <p:nvPr/>
            </p:nvSpPr>
            <p:spPr>
              <a:xfrm>
                <a:off x="10206903" y="4515403"/>
                <a:ext cx="1029173" cy="45719"/>
              </a:xfrm>
              <a:prstGeom prst="rect">
                <a:avLst/>
              </a:prstGeom>
              <a:solidFill>
                <a:srgbClr val="FF435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D19B8571-BF3D-0523-6D87-CC60C155977F}"/>
                  </a:ext>
                </a:extLst>
              </p:cNvPr>
              <p:cNvSpPr txBox="1"/>
              <p:nvPr/>
            </p:nvSpPr>
            <p:spPr>
              <a:xfrm>
                <a:off x="9703916" y="2068928"/>
                <a:ext cx="755335" cy="769441"/>
              </a:xfrm>
              <a:prstGeom prst="rect">
                <a:avLst/>
              </a:prstGeom>
              <a:noFill/>
              <a:scene3d>
                <a:camera prst="isometricRightUp">
                  <a:rot lat="2090849" lon="18534220" rev="21390462"/>
                </a:camera>
                <a:lightRig rig="threePt" dir="t"/>
              </a:scene3d>
            </p:spPr>
            <p:txBody>
              <a:bodyPr wrap="none" rtlCol="0">
                <a:spAutoFit/>
                <a:scene3d>
                  <a:camera prst="isometricRightUp"/>
                  <a:lightRig rig="threePt" dir="t"/>
                </a:scene3d>
              </a:bodyPr>
              <a:lstStyle/>
              <a:p>
                <a:r>
                  <a:rPr lang="en-US" sz="4400">
                    <a:solidFill>
                      <a:srgbClr val="FF2555"/>
                    </a:solidFill>
                  </a:rPr>
                  <a:t>05</a:t>
                </a:r>
              </a:p>
            </p:txBody>
          </p:sp>
        </p:grp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0319D1C9-21CE-30F7-15EB-B782FD2E5DAD}"/>
              </a:ext>
            </a:extLst>
          </p:cNvPr>
          <p:cNvGrpSpPr/>
          <p:nvPr/>
        </p:nvGrpSpPr>
        <p:grpSpPr>
          <a:xfrm>
            <a:off x="7449612" y="2732310"/>
            <a:ext cx="2420272" cy="3525085"/>
            <a:chOff x="7449612" y="2732310"/>
            <a:chExt cx="2420272" cy="3525085"/>
          </a:xfrm>
        </p:grpSpPr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F91A92DA-DFF3-7F81-6291-65865234BC5F}"/>
                </a:ext>
              </a:extLst>
            </p:cNvPr>
            <p:cNvGrpSpPr/>
            <p:nvPr/>
          </p:nvGrpSpPr>
          <p:grpSpPr>
            <a:xfrm>
              <a:off x="7449612" y="3079803"/>
              <a:ext cx="2164043" cy="1803055"/>
              <a:chOff x="7449612" y="3079803"/>
              <a:chExt cx="2164043" cy="1803055"/>
            </a:xfrm>
          </p:grpSpPr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DB5E44B1-3ED2-A09A-D98E-F04915B5CC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colorTemperature colorTemp="10588"/>
                        </a14:imgEffect>
                        <a14:imgEffect>
                          <a14:saturation sat="263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7449612" y="3344013"/>
                <a:ext cx="2164043" cy="1538845"/>
              </a:xfrm>
              <a:custGeom>
                <a:avLst/>
                <a:gdLst>
                  <a:gd name="connsiteX0" fmla="*/ -282 w 3076795"/>
                  <a:gd name="connsiteY0" fmla="*/ -109 h 2187260"/>
                  <a:gd name="connsiteX1" fmla="*/ 3076514 w 3076795"/>
                  <a:gd name="connsiteY1" fmla="*/ -109 h 2187260"/>
                  <a:gd name="connsiteX2" fmla="*/ 3076514 w 3076795"/>
                  <a:gd name="connsiteY2" fmla="*/ 2187151 h 2187260"/>
                  <a:gd name="connsiteX3" fmla="*/ -282 w 3076795"/>
                  <a:gd name="connsiteY3" fmla="*/ 2187151 h 21872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76795" h="2187260">
                    <a:moveTo>
                      <a:pt x="-282" y="-109"/>
                    </a:moveTo>
                    <a:lnTo>
                      <a:pt x="3076514" y="-109"/>
                    </a:lnTo>
                    <a:lnTo>
                      <a:pt x="3076514" y="2187151"/>
                    </a:lnTo>
                    <a:lnTo>
                      <a:pt x="-282" y="2187151"/>
                    </a:lnTo>
                    <a:close/>
                  </a:path>
                </a:pathLst>
              </a:custGeom>
              <a:solidFill>
                <a:srgbClr val="F8F8F8"/>
              </a:solidFill>
            </p:spPr>
          </p:pic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5CDB5409-0F2B-7857-2C59-27191CEBF630}"/>
                  </a:ext>
                </a:extLst>
              </p:cNvPr>
              <p:cNvSpPr/>
              <p:nvPr/>
            </p:nvSpPr>
            <p:spPr>
              <a:xfrm>
                <a:off x="7665284" y="3581016"/>
                <a:ext cx="1732701" cy="567602"/>
              </a:xfrm>
              <a:custGeom>
                <a:avLst/>
                <a:gdLst>
                  <a:gd name="connsiteX0" fmla="*/ 2520422 w 2656725"/>
                  <a:gd name="connsiteY0" fmla="*/ 193298 h 870041"/>
                  <a:gd name="connsiteX1" fmla="*/ 1663808 w 2656725"/>
                  <a:gd name="connsiteY1" fmla="*/ 691224 h 870041"/>
                  <a:gd name="connsiteX2" fmla="*/ 1000756 w 2656725"/>
                  <a:gd name="connsiteY2" fmla="*/ 691224 h 870041"/>
                  <a:gd name="connsiteX3" fmla="*/ 138430 w 2656725"/>
                  <a:gd name="connsiteY3" fmla="*/ 193298 h 870041"/>
                  <a:gd name="connsiteX4" fmla="*/ 0 w 2656725"/>
                  <a:gd name="connsiteY4" fmla="*/ 0 h 870041"/>
                  <a:gd name="connsiteX5" fmla="*/ 0 w 2656725"/>
                  <a:gd name="connsiteY5" fmla="*/ 99107 h 870041"/>
                  <a:gd name="connsiteX6" fmla="*/ 138430 w 2656725"/>
                  <a:gd name="connsiteY6" fmla="*/ 292405 h 870041"/>
                  <a:gd name="connsiteX7" fmla="*/ 1000756 w 2656725"/>
                  <a:gd name="connsiteY7" fmla="*/ 790331 h 870041"/>
                  <a:gd name="connsiteX8" fmla="*/ 1663808 w 2656725"/>
                  <a:gd name="connsiteY8" fmla="*/ 790331 h 870041"/>
                  <a:gd name="connsiteX9" fmla="*/ 2520422 w 2656725"/>
                  <a:gd name="connsiteY9" fmla="*/ 292405 h 870041"/>
                  <a:gd name="connsiteX10" fmla="*/ 2656726 w 2656725"/>
                  <a:gd name="connsiteY10" fmla="*/ 101764 h 870041"/>
                  <a:gd name="connsiteX11" fmla="*/ 2656726 w 2656725"/>
                  <a:gd name="connsiteY11" fmla="*/ 2657 h 870041"/>
                  <a:gd name="connsiteX12" fmla="*/ 2520422 w 2656725"/>
                  <a:gd name="connsiteY12" fmla="*/ 193298 h 8700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656725" h="870041">
                    <a:moveTo>
                      <a:pt x="2520422" y="193298"/>
                    </a:moveTo>
                    <a:lnTo>
                      <a:pt x="1663808" y="691224"/>
                    </a:lnTo>
                    <a:cubicBezTo>
                      <a:pt x="1481273" y="797505"/>
                      <a:pt x="1184487" y="797505"/>
                      <a:pt x="1000756" y="691224"/>
                    </a:cubicBezTo>
                    <a:lnTo>
                      <a:pt x="138430" y="193298"/>
                    </a:lnTo>
                    <a:cubicBezTo>
                      <a:pt x="45435" y="140158"/>
                      <a:pt x="-132" y="69880"/>
                      <a:pt x="0" y="0"/>
                    </a:cubicBezTo>
                    <a:lnTo>
                      <a:pt x="0" y="99107"/>
                    </a:lnTo>
                    <a:cubicBezTo>
                      <a:pt x="0" y="168986"/>
                      <a:pt x="45966" y="238999"/>
                      <a:pt x="138430" y="292405"/>
                    </a:cubicBezTo>
                    <a:lnTo>
                      <a:pt x="1000756" y="790331"/>
                    </a:lnTo>
                    <a:cubicBezTo>
                      <a:pt x="1184487" y="896612"/>
                      <a:pt x="1481273" y="896612"/>
                      <a:pt x="1663808" y="790331"/>
                    </a:cubicBezTo>
                    <a:lnTo>
                      <a:pt x="2520422" y="292405"/>
                    </a:lnTo>
                    <a:cubicBezTo>
                      <a:pt x="2611159" y="239265"/>
                      <a:pt x="2656461" y="170714"/>
                      <a:pt x="2656726" y="101764"/>
                    </a:cubicBezTo>
                    <a:lnTo>
                      <a:pt x="2656726" y="2657"/>
                    </a:lnTo>
                    <a:cubicBezTo>
                      <a:pt x="2656726" y="72138"/>
                      <a:pt x="2611159" y="140689"/>
                      <a:pt x="2520422" y="193298"/>
                    </a:cubicBez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 w="104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ED9565E7-FB09-E1D0-D48F-0A4707A5832D}"/>
                  </a:ext>
                </a:extLst>
              </p:cNvPr>
              <p:cNvSpPr/>
              <p:nvPr/>
            </p:nvSpPr>
            <p:spPr>
              <a:xfrm>
                <a:off x="7665293" y="3079803"/>
                <a:ext cx="1732683" cy="1004159"/>
              </a:xfrm>
              <a:custGeom>
                <a:avLst/>
                <a:gdLst>
                  <a:gd name="connsiteX0" fmla="*/ 2518282 w 2656697"/>
                  <a:gd name="connsiteY0" fmla="*/ 577504 h 1539212"/>
                  <a:gd name="connsiteX1" fmla="*/ 2520408 w 2656697"/>
                  <a:gd name="connsiteY1" fmla="*/ 961576 h 1539212"/>
                  <a:gd name="connsiteX2" fmla="*/ 1663794 w 2656697"/>
                  <a:gd name="connsiteY2" fmla="*/ 1459502 h 1539212"/>
                  <a:gd name="connsiteX3" fmla="*/ 1000742 w 2656697"/>
                  <a:gd name="connsiteY3" fmla="*/ 1459502 h 1539212"/>
                  <a:gd name="connsiteX4" fmla="*/ 138415 w 2656697"/>
                  <a:gd name="connsiteY4" fmla="*/ 961576 h 1539212"/>
                  <a:gd name="connsiteX5" fmla="*/ 136289 w 2656697"/>
                  <a:gd name="connsiteY5" fmla="*/ 577504 h 1539212"/>
                  <a:gd name="connsiteX6" fmla="*/ 992903 w 2656697"/>
                  <a:gd name="connsiteY6" fmla="*/ 79711 h 1539212"/>
                  <a:gd name="connsiteX7" fmla="*/ 1655956 w 2656697"/>
                  <a:gd name="connsiteY7" fmla="*/ 79711 h 15392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656697" h="1539212">
                    <a:moveTo>
                      <a:pt x="2518282" y="577504"/>
                    </a:moveTo>
                    <a:cubicBezTo>
                      <a:pt x="2702013" y="683785"/>
                      <a:pt x="2702943" y="855561"/>
                      <a:pt x="2520408" y="961576"/>
                    </a:cubicBezTo>
                    <a:lnTo>
                      <a:pt x="1663794" y="1459502"/>
                    </a:lnTo>
                    <a:cubicBezTo>
                      <a:pt x="1481259" y="1565783"/>
                      <a:pt x="1184472" y="1565783"/>
                      <a:pt x="1000742" y="1459502"/>
                    </a:cubicBezTo>
                    <a:lnTo>
                      <a:pt x="138415" y="961576"/>
                    </a:lnTo>
                    <a:cubicBezTo>
                      <a:pt x="-45316" y="855295"/>
                      <a:pt x="-46246" y="683652"/>
                      <a:pt x="136289" y="577504"/>
                    </a:cubicBezTo>
                    <a:lnTo>
                      <a:pt x="992903" y="79711"/>
                    </a:lnTo>
                    <a:cubicBezTo>
                      <a:pt x="1175439" y="-26570"/>
                      <a:pt x="1472225" y="-26570"/>
                      <a:pt x="1655956" y="79711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104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49CCEF27-3C0F-4C5A-7C56-29DCAE66A040}"/>
                  </a:ext>
                </a:extLst>
              </p:cNvPr>
              <p:cNvSpPr/>
              <p:nvPr/>
            </p:nvSpPr>
            <p:spPr>
              <a:xfrm>
                <a:off x="8422117" y="3381328"/>
                <a:ext cx="156818" cy="92427"/>
              </a:xfrm>
              <a:custGeom>
                <a:avLst/>
                <a:gdLst>
                  <a:gd name="connsiteX0" fmla="*/ 217342 w 240447"/>
                  <a:gd name="connsiteY0" fmla="*/ 32814 h 141676"/>
                  <a:gd name="connsiteX1" fmla="*/ 162077 w 240447"/>
                  <a:gd name="connsiteY1" fmla="*/ 0 h 141676"/>
                  <a:gd name="connsiteX2" fmla="*/ 0 w 240447"/>
                  <a:gd name="connsiteY2" fmla="*/ 95387 h 141676"/>
                  <a:gd name="connsiteX3" fmla="*/ 55531 w 240447"/>
                  <a:gd name="connsiteY3" fmla="*/ 127936 h 141676"/>
                  <a:gd name="connsiteX4" fmla="*/ 156497 w 240447"/>
                  <a:gd name="connsiteY4" fmla="*/ 130593 h 141676"/>
                  <a:gd name="connsiteX5" fmla="*/ 221062 w 240447"/>
                  <a:gd name="connsiteY5" fmla="*/ 92597 h 141676"/>
                  <a:gd name="connsiteX6" fmla="*/ 217342 w 240447"/>
                  <a:gd name="connsiteY6" fmla="*/ 32814 h 141676"/>
                  <a:gd name="connsiteX7" fmla="*/ 120627 w 240447"/>
                  <a:gd name="connsiteY7" fmla="*/ 109469 h 141676"/>
                  <a:gd name="connsiteX8" fmla="*/ 87947 w 240447"/>
                  <a:gd name="connsiteY8" fmla="*/ 109469 h 141676"/>
                  <a:gd name="connsiteX9" fmla="*/ 68683 w 240447"/>
                  <a:gd name="connsiteY9" fmla="*/ 98177 h 141676"/>
                  <a:gd name="connsiteX10" fmla="*/ 165796 w 240447"/>
                  <a:gd name="connsiteY10" fmla="*/ 40918 h 141676"/>
                  <a:gd name="connsiteX11" fmla="*/ 184927 w 240447"/>
                  <a:gd name="connsiteY11" fmla="*/ 52343 h 141676"/>
                  <a:gd name="connsiteX12" fmla="*/ 184927 w 240447"/>
                  <a:gd name="connsiteY12" fmla="*/ 72005 h 141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40447" h="141676">
                    <a:moveTo>
                      <a:pt x="217342" y="32814"/>
                    </a:moveTo>
                    <a:lnTo>
                      <a:pt x="162077" y="0"/>
                    </a:lnTo>
                    <a:lnTo>
                      <a:pt x="0" y="95387"/>
                    </a:lnTo>
                    <a:lnTo>
                      <a:pt x="55531" y="127936"/>
                    </a:lnTo>
                    <a:cubicBezTo>
                      <a:pt x="86724" y="145273"/>
                      <a:pt x="124427" y="146256"/>
                      <a:pt x="156497" y="130593"/>
                    </a:cubicBezTo>
                    <a:lnTo>
                      <a:pt x="221062" y="92597"/>
                    </a:lnTo>
                    <a:cubicBezTo>
                      <a:pt x="247499" y="76389"/>
                      <a:pt x="247499" y="49819"/>
                      <a:pt x="217342" y="32814"/>
                    </a:cubicBezTo>
                    <a:close/>
                    <a:moveTo>
                      <a:pt x="120627" y="109469"/>
                    </a:moveTo>
                    <a:cubicBezTo>
                      <a:pt x="110425" y="114969"/>
                      <a:pt x="98149" y="114969"/>
                      <a:pt x="87947" y="109469"/>
                    </a:cubicBezTo>
                    <a:lnTo>
                      <a:pt x="68683" y="98177"/>
                    </a:lnTo>
                    <a:lnTo>
                      <a:pt x="165796" y="40918"/>
                    </a:lnTo>
                    <a:lnTo>
                      <a:pt x="184927" y="52343"/>
                    </a:lnTo>
                    <a:cubicBezTo>
                      <a:pt x="194758" y="58189"/>
                      <a:pt x="194093" y="66691"/>
                      <a:pt x="184927" y="72005"/>
                    </a:cubicBez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 w="104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16A64158-0740-D5FE-6228-2B7D084D078C}"/>
                  </a:ext>
                </a:extLst>
              </p:cNvPr>
              <p:cNvSpPr/>
              <p:nvPr/>
            </p:nvSpPr>
            <p:spPr>
              <a:xfrm>
                <a:off x="8516211" y="3435930"/>
                <a:ext cx="163063" cy="96117"/>
              </a:xfrm>
              <a:custGeom>
                <a:avLst/>
                <a:gdLst>
                  <a:gd name="connsiteX0" fmla="*/ 0 w 250022"/>
                  <a:gd name="connsiteY0" fmla="*/ 95254 h 147331"/>
                  <a:gd name="connsiteX1" fmla="*/ 89142 w 250022"/>
                  <a:gd name="connsiteY1" fmla="*/ 147332 h 147331"/>
                  <a:gd name="connsiteX2" fmla="*/ 121292 w 250022"/>
                  <a:gd name="connsiteY2" fmla="*/ 128600 h 147331"/>
                  <a:gd name="connsiteX3" fmla="*/ 68152 w 250022"/>
                  <a:gd name="connsiteY3" fmla="*/ 97247 h 147331"/>
                  <a:gd name="connsiteX4" fmla="*/ 100301 w 250022"/>
                  <a:gd name="connsiteY4" fmla="*/ 78382 h 147331"/>
                  <a:gd name="connsiteX5" fmla="*/ 135905 w 250022"/>
                  <a:gd name="connsiteY5" fmla="*/ 99240 h 147331"/>
                  <a:gd name="connsiteX6" fmla="*/ 168055 w 250022"/>
                  <a:gd name="connsiteY6" fmla="*/ 80375 h 147331"/>
                  <a:gd name="connsiteX7" fmla="*/ 132584 w 250022"/>
                  <a:gd name="connsiteY7" fmla="*/ 59384 h 147331"/>
                  <a:gd name="connsiteX8" fmla="*/ 164734 w 250022"/>
                  <a:gd name="connsiteY8" fmla="*/ 40520 h 147331"/>
                  <a:gd name="connsiteX9" fmla="*/ 217873 w 250022"/>
                  <a:gd name="connsiteY9" fmla="*/ 72005 h 147331"/>
                  <a:gd name="connsiteX10" fmla="*/ 250023 w 250022"/>
                  <a:gd name="connsiteY10" fmla="*/ 53140 h 147331"/>
                  <a:gd name="connsiteX11" fmla="*/ 161545 w 250022"/>
                  <a:gd name="connsiteY11" fmla="*/ 0 h 1473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50022" h="147331">
                    <a:moveTo>
                      <a:pt x="0" y="95254"/>
                    </a:moveTo>
                    <a:lnTo>
                      <a:pt x="89142" y="147332"/>
                    </a:lnTo>
                    <a:lnTo>
                      <a:pt x="121292" y="128600"/>
                    </a:lnTo>
                    <a:lnTo>
                      <a:pt x="68152" y="97247"/>
                    </a:lnTo>
                    <a:lnTo>
                      <a:pt x="100301" y="78382"/>
                    </a:lnTo>
                    <a:lnTo>
                      <a:pt x="135905" y="99240"/>
                    </a:lnTo>
                    <a:lnTo>
                      <a:pt x="168055" y="80375"/>
                    </a:lnTo>
                    <a:lnTo>
                      <a:pt x="132584" y="59384"/>
                    </a:lnTo>
                    <a:lnTo>
                      <a:pt x="164734" y="40520"/>
                    </a:lnTo>
                    <a:lnTo>
                      <a:pt x="217873" y="72005"/>
                    </a:lnTo>
                    <a:lnTo>
                      <a:pt x="250023" y="53140"/>
                    </a:lnTo>
                    <a:lnTo>
                      <a:pt x="161545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 w="104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9A9A70E7-C45E-9123-F0C9-8A0C38B91E53}"/>
                  </a:ext>
                </a:extLst>
              </p:cNvPr>
              <p:cNvSpPr/>
              <p:nvPr/>
            </p:nvSpPr>
            <p:spPr>
              <a:xfrm>
                <a:off x="8730718" y="3563360"/>
                <a:ext cx="133084" cy="78058"/>
              </a:xfrm>
              <a:custGeom>
                <a:avLst/>
                <a:gdLst>
                  <a:gd name="connsiteX0" fmla="*/ 22886 w 204056"/>
                  <a:gd name="connsiteY0" fmla="*/ 106377 h 119650"/>
                  <a:gd name="connsiteX1" fmla="*/ 121992 w 204056"/>
                  <a:gd name="connsiteY1" fmla="*/ 108901 h 119650"/>
                  <a:gd name="connsiteX2" fmla="*/ 185361 w 204056"/>
                  <a:gd name="connsiteY2" fmla="*/ 71835 h 119650"/>
                  <a:gd name="connsiteX3" fmla="*/ 181376 w 204056"/>
                  <a:gd name="connsiteY3" fmla="*/ 13514 h 119650"/>
                  <a:gd name="connsiteX4" fmla="*/ 82137 w 204056"/>
                  <a:gd name="connsiteY4" fmla="*/ 10724 h 119650"/>
                  <a:gd name="connsiteX5" fmla="*/ 18502 w 204056"/>
                  <a:gd name="connsiteY5" fmla="*/ 48055 h 119650"/>
                  <a:gd name="connsiteX6" fmla="*/ 22886 w 204056"/>
                  <a:gd name="connsiteY6" fmla="*/ 106377 h 119650"/>
                  <a:gd name="connsiteX7" fmla="*/ 115881 w 204056"/>
                  <a:gd name="connsiteY7" fmla="*/ 31183 h 119650"/>
                  <a:gd name="connsiteX8" fmla="*/ 149093 w 204056"/>
                  <a:gd name="connsiteY8" fmla="*/ 32113 h 119650"/>
                  <a:gd name="connsiteX9" fmla="*/ 150422 w 204056"/>
                  <a:gd name="connsiteY9" fmla="*/ 51509 h 119650"/>
                  <a:gd name="connsiteX10" fmla="*/ 87052 w 204056"/>
                  <a:gd name="connsiteY10" fmla="*/ 88707 h 119650"/>
                  <a:gd name="connsiteX11" fmla="*/ 53840 w 204056"/>
                  <a:gd name="connsiteY11" fmla="*/ 87777 h 119650"/>
                  <a:gd name="connsiteX12" fmla="*/ 52512 w 204056"/>
                  <a:gd name="connsiteY12" fmla="*/ 68381 h 119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04056" h="119650">
                    <a:moveTo>
                      <a:pt x="22886" y="106377"/>
                    </a:moveTo>
                    <a:cubicBezTo>
                      <a:pt x="53588" y="123142"/>
                      <a:pt x="90480" y="124072"/>
                      <a:pt x="121992" y="108901"/>
                    </a:cubicBezTo>
                    <a:lnTo>
                      <a:pt x="185361" y="71835"/>
                    </a:lnTo>
                    <a:cubicBezTo>
                      <a:pt x="211931" y="56557"/>
                      <a:pt x="209806" y="30386"/>
                      <a:pt x="181376" y="13514"/>
                    </a:cubicBezTo>
                    <a:cubicBezTo>
                      <a:pt x="150714" y="-3465"/>
                      <a:pt x="113715" y="-4501"/>
                      <a:pt x="82137" y="10724"/>
                    </a:cubicBezTo>
                    <a:lnTo>
                      <a:pt x="18502" y="48055"/>
                    </a:lnTo>
                    <a:cubicBezTo>
                      <a:pt x="-7802" y="63466"/>
                      <a:pt x="-5809" y="89637"/>
                      <a:pt x="22886" y="106377"/>
                    </a:cubicBezTo>
                    <a:close/>
                    <a:moveTo>
                      <a:pt x="115881" y="31183"/>
                    </a:moveTo>
                    <a:cubicBezTo>
                      <a:pt x="126469" y="26174"/>
                      <a:pt x="138811" y="26520"/>
                      <a:pt x="149093" y="32113"/>
                    </a:cubicBezTo>
                    <a:cubicBezTo>
                      <a:pt x="158526" y="37693"/>
                      <a:pt x="159057" y="46461"/>
                      <a:pt x="150422" y="51509"/>
                    </a:cubicBezTo>
                    <a:lnTo>
                      <a:pt x="87052" y="88707"/>
                    </a:lnTo>
                    <a:cubicBezTo>
                      <a:pt x="76464" y="93716"/>
                      <a:pt x="64123" y="93371"/>
                      <a:pt x="53840" y="87777"/>
                    </a:cubicBezTo>
                    <a:cubicBezTo>
                      <a:pt x="44408" y="82198"/>
                      <a:pt x="43744" y="73562"/>
                      <a:pt x="52512" y="68381"/>
                    </a:cubicBez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 w="104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A020E94B-7E23-4838-F1F6-054358A080A0}"/>
                  </a:ext>
                </a:extLst>
              </p:cNvPr>
              <p:cNvSpPr/>
              <p:nvPr/>
            </p:nvSpPr>
            <p:spPr>
              <a:xfrm>
                <a:off x="8597310" y="3484119"/>
                <a:ext cx="195555" cy="115184"/>
              </a:xfrm>
              <a:custGeom>
                <a:avLst/>
                <a:gdLst>
                  <a:gd name="connsiteX0" fmla="*/ 150253 w 299841"/>
                  <a:gd name="connsiteY0" fmla="*/ 47959 h 176558"/>
                  <a:gd name="connsiteX1" fmla="*/ 153309 w 299841"/>
                  <a:gd name="connsiteY1" fmla="*/ 87815 h 176558"/>
                  <a:gd name="connsiteX2" fmla="*/ 219733 w 299841"/>
                  <a:gd name="connsiteY2" fmla="*/ 89674 h 176558"/>
                  <a:gd name="connsiteX3" fmla="*/ 105483 w 299841"/>
                  <a:gd name="connsiteY3" fmla="*/ 156100 h 176558"/>
                  <a:gd name="connsiteX4" fmla="*/ 140422 w 299841"/>
                  <a:gd name="connsiteY4" fmla="*/ 176559 h 176558"/>
                  <a:gd name="connsiteX5" fmla="*/ 299842 w 299841"/>
                  <a:gd name="connsiteY5" fmla="*/ 83563 h 176558"/>
                  <a:gd name="connsiteX6" fmla="*/ 266098 w 299841"/>
                  <a:gd name="connsiteY6" fmla="*/ 63503 h 176558"/>
                  <a:gd name="connsiteX7" fmla="*/ 199673 w 299841"/>
                  <a:gd name="connsiteY7" fmla="*/ 61510 h 176558"/>
                  <a:gd name="connsiteX8" fmla="*/ 196750 w 299841"/>
                  <a:gd name="connsiteY8" fmla="*/ 21655 h 176558"/>
                  <a:gd name="connsiteX9" fmla="*/ 160217 w 299841"/>
                  <a:gd name="connsiteY9" fmla="*/ 0 h 176558"/>
                  <a:gd name="connsiteX10" fmla="*/ 0 w 299841"/>
                  <a:gd name="connsiteY10" fmla="*/ 93926 h 176558"/>
                  <a:gd name="connsiteX11" fmla="*/ 35338 w 299841"/>
                  <a:gd name="connsiteY11" fmla="*/ 114651 h 1765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99841" h="176558">
                    <a:moveTo>
                      <a:pt x="150253" y="47959"/>
                    </a:moveTo>
                    <a:lnTo>
                      <a:pt x="153309" y="87815"/>
                    </a:lnTo>
                    <a:lnTo>
                      <a:pt x="219733" y="89674"/>
                    </a:lnTo>
                    <a:lnTo>
                      <a:pt x="105483" y="156100"/>
                    </a:lnTo>
                    <a:lnTo>
                      <a:pt x="140422" y="176559"/>
                    </a:lnTo>
                    <a:lnTo>
                      <a:pt x="299842" y="83563"/>
                    </a:lnTo>
                    <a:lnTo>
                      <a:pt x="266098" y="63503"/>
                    </a:lnTo>
                    <a:lnTo>
                      <a:pt x="199673" y="61510"/>
                    </a:lnTo>
                    <a:lnTo>
                      <a:pt x="196750" y="21655"/>
                    </a:lnTo>
                    <a:lnTo>
                      <a:pt x="160217" y="0"/>
                    </a:lnTo>
                    <a:lnTo>
                      <a:pt x="0" y="93926"/>
                    </a:lnTo>
                    <a:lnTo>
                      <a:pt x="35338" y="114651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 w="104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BD32EEFD-53EC-A761-C647-1CE6405D811F}"/>
                  </a:ext>
                </a:extLst>
              </p:cNvPr>
              <p:cNvSpPr/>
              <p:nvPr/>
            </p:nvSpPr>
            <p:spPr>
              <a:xfrm>
                <a:off x="8347824" y="3535032"/>
                <a:ext cx="280688" cy="198957"/>
              </a:xfrm>
              <a:custGeom>
                <a:avLst/>
                <a:gdLst>
                  <a:gd name="connsiteX0" fmla="*/ 234805 w 430375"/>
                  <a:gd name="connsiteY0" fmla="*/ 249836 h 304969"/>
                  <a:gd name="connsiteX1" fmla="*/ 375360 w 430375"/>
                  <a:gd name="connsiteY1" fmla="*/ 217022 h 304969"/>
                  <a:gd name="connsiteX2" fmla="*/ 360215 w 430375"/>
                  <a:gd name="connsiteY2" fmla="*/ 41127 h 304969"/>
                  <a:gd name="connsiteX3" fmla="*/ 54661 w 430375"/>
                  <a:gd name="connsiteY3" fmla="*/ 32624 h 304969"/>
                  <a:gd name="connsiteX4" fmla="*/ 72463 w 430375"/>
                  <a:gd name="connsiteY4" fmla="*/ 209848 h 304969"/>
                  <a:gd name="connsiteX5" fmla="*/ 44830 w 430375"/>
                  <a:gd name="connsiteY5" fmla="*/ 226055 h 304969"/>
                  <a:gd name="connsiteX6" fmla="*/ 120953 w 430375"/>
                  <a:gd name="connsiteY6" fmla="*/ 244389 h 304969"/>
                  <a:gd name="connsiteX7" fmla="*/ 94383 w 430375"/>
                  <a:gd name="connsiteY7" fmla="*/ 294739 h 304969"/>
                  <a:gd name="connsiteX8" fmla="*/ 140084 w 430375"/>
                  <a:gd name="connsiteY8" fmla="*/ 304969 h 304969"/>
                  <a:gd name="connsiteX9" fmla="*/ 166654 w 430375"/>
                  <a:gd name="connsiteY9" fmla="*/ 255416 h 304969"/>
                  <a:gd name="connsiteX10" fmla="*/ 238525 w 430375"/>
                  <a:gd name="connsiteY10" fmla="*/ 272819 h 304969"/>
                  <a:gd name="connsiteX11" fmla="*/ 222318 w 430375"/>
                  <a:gd name="connsiteY11" fmla="*/ 167203 h 304969"/>
                  <a:gd name="connsiteX12" fmla="*/ 222318 w 430375"/>
                  <a:gd name="connsiteY12" fmla="*/ 167203 h 304969"/>
                  <a:gd name="connsiteX13" fmla="*/ 215941 w 430375"/>
                  <a:gd name="connsiteY13" fmla="*/ 125886 h 304969"/>
                  <a:gd name="connsiteX14" fmla="*/ 168513 w 430375"/>
                  <a:gd name="connsiteY14" fmla="*/ 153784 h 304969"/>
                  <a:gd name="connsiteX15" fmla="*/ 162934 w 430375"/>
                  <a:gd name="connsiteY15" fmla="*/ 94931 h 304969"/>
                  <a:gd name="connsiteX16" fmla="*/ 264431 w 430375"/>
                  <a:gd name="connsiteY16" fmla="*/ 97588 h 304969"/>
                  <a:gd name="connsiteX17" fmla="*/ 269878 w 430375"/>
                  <a:gd name="connsiteY17" fmla="*/ 156309 h 304969"/>
                  <a:gd name="connsiteX18" fmla="*/ 222583 w 430375"/>
                  <a:gd name="connsiteY18" fmla="*/ 167335 h 304969"/>
                  <a:gd name="connsiteX19" fmla="*/ 90797 w 430375"/>
                  <a:gd name="connsiteY19" fmla="*/ 53349 h 304969"/>
                  <a:gd name="connsiteX20" fmla="*/ 328066 w 430375"/>
                  <a:gd name="connsiteY20" fmla="*/ 59859 h 304969"/>
                  <a:gd name="connsiteX21" fmla="*/ 340288 w 430375"/>
                  <a:gd name="connsiteY21" fmla="*/ 196828 h 304969"/>
                  <a:gd name="connsiteX22" fmla="*/ 230554 w 430375"/>
                  <a:gd name="connsiteY22" fmla="*/ 222336 h 304969"/>
                  <a:gd name="connsiteX23" fmla="*/ 226303 w 430375"/>
                  <a:gd name="connsiteY23" fmla="*/ 194835 h 304969"/>
                  <a:gd name="connsiteX24" fmla="*/ 284092 w 430375"/>
                  <a:gd name="connsiteY24" fmla="*/ 186067 h 304969"/>
                  <a:gd name="connsiteX25" fmla="*/ 296182 w 430375"/>
                  <a:gd name="connsiteY25" fmla="*/ 78724 h 304969"/>
                  <a:gd name="connsiteX26" fmla="*/ 126799 w 430375"/>
                  <a:gd name="connsiteY26" fmla="*/ 74074 h 304969"/>
                  <a:gd name="connsiteX27" fmla="*/ 136364 w 430375"/>
                  <a:gd name="connsiteY27" fmla="*/ 172384 h 304969"/>
                  <a:gd name="connsiteX28" fmla="*/ 104480 w 430375"/>
                  <a:gd name="connsiteY28" fmla="*/ 191116 h 304969"/>
                  <a:gd name="connsiteX29" fmla="*/ 91195 w 430375"/>
                  <a:gd name="connsiteY29" fmla="*/ 53349 h 304969"/>
                  <a:gd name="connsiteX30" fmla="*/ 177813 w 430375"/>
                  <a:gd name="connsiteY30" fmla="*/ 189256 h 304969"/>
                  <a:gd name="connsiteX31" fmla="*/ 184323 w 430375"/>
                  <a:gd name="connsiteY31" fmla="*/ 230971 h 304969"/>
                  <a:gd name="connsiteX32" fmla="*/ 129589 w 430375"/>
                  <a:gd name="connsiteY32" fmla="*/ 217686 h 3049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430375" h="304969">
                    <a:moveTo>
                      <a:pt x="234805" y="249836"/>
                    </a:moveTo>
                    <a:cubicBezTo>
                      <a:pt x="283707" y="251310"/>
                      <a:pt x="332158" y="240005"/>
                      <a:pt x="375360" y="217022"/>
                    </a:cubicBezTo>
                    <a:cubicBezTo>
                      <a:pt x="454140" y="170922"/>
                      <a:pt x="447630" y="92142"/>
                      <a:pt x="360215" y="41127"/>
                    </a:cubicBezTo>
                    <a:cubicBezTo>
                      <a:pt x="272800" y="-9888"/>
                      <a:pt x="134371" y="-14272"/>
                      <a:pt x="54661" y="32624"/>
                    </a:cubicBezTo>
                    <a:cubicBezTo>
                      <a:pt x="-25048" y="79521"/>
                      <a:pt x="-16280" y="159497"/>
                      <a:pt x="72463" y="209848"/>
                    </a:cubicBezTo>
                    <a:lnTo>
                      <a:pt x="44830" y="226055"/>
                    </a:lnTo>
                    <a:lnTo>
                      <a:pt x="120953" y="244389"/>
                    </a:lnTo>
                    <a:lnTo>
                      <a:pt x="94383" y="294739"/>
                    </a:lnTo>
                    <a:lnTo>
                      <a:pt x="140084" y="304969"/>
                    </a:lnTo>
                    <a:lnTo>
                      <a:pt x="166654" y="255416"/>
                    </a:lnTo>
                    <a:lnTo>
                      <a:pt x="238525" y="272819"/>
                    </a:lnTo>
                    <a:close/>
                    <a:moveTo>
                      <a:pt x="222318" y="167203"/>
                    </a:moveTo>
                    <a:lnTo>
                      <a:pt x="222318" y="167203"/>
                    </a:lnTo>
                    <a:lnTo>
                      <a:pt x="215941" y="125886"/>
                    </a:lnTo>
                    <a:lnTo>
                      <a:pt x="168513" y="153784"/>
                    </a:lnTo>
                    <a:cubicBezTo>
                      <a:pt x="139951" y="137444"/>
                      <a:pt x="136497" y="110475"/>
                      <a:pt x="162934" y="94931"/>
                    </a:cubicBezTo>
                    <a:cubicBezTo>
                      <a:pt x="195229" y="79468"/>
                      <a:pt x="232985" y="80451"/>
                      <a:pt x="264431" y="97588"/>
                    </a:cubicBezTo>
                    <a:cubicBezTo>
                      <a:pt x="293791" y="114593"/>
                      <a:pt x="296182" y="140898"/>
                      <a:pt x="269878" y="156309"/>
                    </a:cubicBezTo>
                    <a:cubicBezTo>
                      <a:pt x="255371" y="164107"/>
                      <a:pt x="239043" y="167920"/>
                      <a:pt x="222583" y="167335"/>
                    </a:cubicBezTo>
                    <a:close/>
                    <a:moveTo>
                      <a:pt x="90797" y="53349"/>
                    </a:moveTo>
                    <a:cubicBezTo>
                      <a:pt x="152837" y="16948"/>
                      <a:pt x="259515" y="20003"/>
                      <a:pt x="328066" y="59859"/>
                    </a:cubicBezTo>
                    <a:cubicBezTo>
                      <a:pt x="396616" y="99714"/>
                      <a:pt x="401532" y="160826"/>
                      <a:pt x="340288" y="196828"/>
                    </a:cubicBezTo>
                    <a:cubicBezTo>
                      <a:pt x="306571" y="214763"/>
                      <a:pt x="268735" y="223558"/>
                      <a:pt x="230554" y="222336"/>
                    </a:cubicBezTo>
                    <a:lnTo>
                      <a:pt x="226303" y="194835"/>
                    </a:lnTo>
                    <a:cubicBezTo>
                      <a:pt x="245925" y="195154"/>
                      <a:pt x="265454" y="192192"/>
                      <a:pt x="284092" y="186067"/>
                    </a:cubicBezTo>
                    <a:cubicBezTo>
                      <a:pt x="348126" y="164014"/>
                      <a:pt x="352510" y="111405"/>
                      <a:pt x="296182" y="78724"/>
                    </a:cubicBezTo>
                    <a:cubicBezTo>
                      <a:pt x="247160" y="50294"/>
                      <a:pt x="171038" y="48168"/>
                      <a:pt x="126799" y="74074"/>
                    </a:cubicBezTo>
                    <a:cubicBezTo>
                      <a:pt x="82560" y="99980"/>
                      <a:pt x="86944" y="144352"/>
                      <a:pt x="136364" y="172384"/>
                    </a:cubicBezTo>
                    <a:lnTo>
                      <a:pt x="104480" y="191116"/>
                    </a:lnTo>
                    <a:cubicBezTo>
                      <a:pt x="36195" y="152323"/>
                      <a:pt x="28756" y="89883"/>
                      <a:pt x="91195" y="53349"/>
                    </a:cubicBezTo>
                    <a:close/>
                    <a:moveTo>
                      <a:pt x="177813" y="189256"/>
                    </a:moveTo>
                    <a:lnTo>
                      <a:pt x="184323" y="230971"/>
                    </a:lnTo>
                    <a:lnTo>
                      <a:pt x="129589" y="217686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 w="104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36" name="Text Placeholder 4">
              <a:extLst>
                <a:ext uri="{FF2B5EF4-FFF2-40B4-BE49-F238E27FC236}">
                  <a16:creationId xmlns:a16="http://schemas.microsoft.com/office/drawing/2014/main" id="{68F03096-4E13-B627-236A-4F0E8BFED730}"/>
                </a:ext>
              </a:extLst>
            </p:cNvPr>
            <p:cNvSpPr txBox="1">
              <a:spLocks/>
            </p:cNvSpPr>
            <p:nvPr/>
          </p:nvSpPr>
          <p:spPr>
            <a:xfrm>
              <a:off x="7705841" y="4709385"/>
              <a:ext cx="2164043" cy="380694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spcBef>
                  <a:spcPts val="0"/>
                </a:spcBef>
                <a:buNone/>
                <a:defRPr/>
              </a:pPr>
              <a:r>
                <a:rPr 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ebas Neue" panose="020B0606020202050201" pitchFamily="34" charset="0"/>
                  <a:cs typeface="Calibri"/>
                </a:rPr>
                <a:t>Demostration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6674935-DABC-1223-64AF-1DE55750E9A0}"/>
                </a:ext>
              </a:extLst>
            </p:cNvPr>
            <p:cNvSpPr txBox="1"/>
            <p:nvPr/>
          </p:nvSpPr>
          <p:spPr>
            <a:xfrm>
              <a:off x="7705841" y="5301236"/>
              <a:ext cx="2023159" cy="9561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600">
                  <a:solidFill>
                    <a:srgbClr val="42536A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Segoe UI Light" panose="020B0502040204020203" pitchFamily="34" charset="0"/>
                </a:rPr>
                <a:t>Assumptions</a:t>
              </a:r>
            </a:p>
            <a:p>
              <a:pPr>
                <a:lnSpc>
                  <a:spcPct val="120000"/>
                </a:lnSpc>
              </a:pPr>
              <a:r>
                <a:rPr lang="en-US" sz="1600">
                  <a:solidFill>
                    <a:srgbClr val="42536A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Segoe UI Light" panose="020B0502040204020203" pitchFamily="34" charset="0"/>
                </a:rPr>
                <a:t>Demo</a:t>
              </a:r>
            </a:p>
            <a:p>
              <a:pPr>
                <a:lnSpc>
                  <a:spcPct val="120000"/>
                </a:lnSpc>
              </a:pPr>
              <a:r>
                <a:rPr lang="en-US" sz="1600">
                  <a:solidFill>
                    <a:srgbClr val="42536A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Segoe UI Light" panose="020B0502040204020203" pitchFamily="34" charset="0"/>
                </a:rPr>
                <a:t>Solution &amp; Algorithm</a:t>
              </a:r>
              <a:endParaRPr lang="en-US" sz="1600" dirty="0">
                <a:solidFill>
                  <a:srgbClr val="42536A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Segoe UI Light" panose="020B0502040204020203" pitchFamily="34" charset="0"/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A2F24B20-2DC4-B9D9-5D28-10A61E625D41}"/>
                </a:ext>
              </a:extLst>
            </p:cNvPr>
            <p:cNvSpPr/>
            <p:nvPr/>
          </p:nvSpPr>
          <p:spPr>
            <a:xfrm>
              <a:off x="7811715" y="5173526"/>
              <a:ext cx="1029173" cy="45719"/>
            </a:xfrm>
            <a:prstGeom prst="rect">
              <a:avLst/>
            </a:prstGeom>
            <a:solidFill>
              <a:srgbClr val="6F9B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B41C3C2B-8D2F-B3B9-6020-B67A5EE911B4}"/>
                </a:ext>
              </a:extLst>
            </p:cNvPr>
            <p:cNvSpPr txBox="1"/>
            <p:nvPr/>
          </p:nvSpPr>
          <p:spPr>
            <a:xfrm>
              <a:off x="7531990" y="2732310"/>
              <a:ext cx="755335" cy="769441"/>
            </a:xfrm>
            <a:prstGeom prst="rect">
              <a:avLst/>
            </a:prstGeom>
            <a:noFill/>
            <a:scene3d>
              <a:camera prst="isometricRightUp">
                <a:rot lat="2090849" lon="18534220" rev="21390462"/>
              </a:camera>
              <a:lightRig rig="threePt" dir="t"/>
            </a:scene3d>
          </p:spPr>
          <p:txBody>
            <a:bodyPr wrap="none" rtlCol="0">
              <a:spAutoFit/>
              <a:scene3d>
                <a:camera prst="isometricRightUp"/>
                <a:lightRig rig="threePt" dir="t"/>
              </a:scene3d>
            </a:bodyPr>
            <a:lstStyle/>
            <a:p>
              <a:r>
                <a:rPr lang="en-US" sz="4400">
                  <a:solidFill>
                    <a:srgbClr val="6F9B0B"/>
                  </a:solidFill>
                </a:rPr>
                <a:t>04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00DDB81D-B9EE-B28D-868F-DD08C70140BB}"/>
              </a:ext>
            </a:extLst>
          </p:cNvPr>
          <p:cNvGrpSpPr/>
          <p:nvPr/>
        </p:nvGrpSpPr>
        <p:grpSpPr>
          <a:xfrm>
            <a:off x="2609246" y="2005680"/>
            <a:ext cx="2748559" cy="3911228"/>
            <a:chOff x="2609246" y="2005680"/>
            <a:chExt cx="2748559" cy="3911228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42F7D85D-A3CE-4736-3472-8AA378F32DB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609246" y="2005680"/>
              <a:ext cx="2748559" cy="3497883"/>
            </a:xfrm>
            <a:prstGeom prst="rect">
              <a:avLst/>
            </a:prstGeom>
          </p:spPr>
        </p:pic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0DB0CE90-6FF8-B362-8C90-5B38D65D7A65}"/>
                </a:ext>
              </a:extLst>
            </p:cNvPr>
            <p:cNvSpPr txBox="1"/>
            <p:nvPr/>
          </p:nvSpPr>
          <p:spPr>
            <a:xfrm>
              <a:off x="2980260" y="2699715"/>
              <a:ext cx="755335" cy="769441"/>
            </a:xfrm>
            <a:prstGeom prst="rect">
              <a:avLst/>
            </a:prstGeom>
            <a:noFill/>
            <a:scene3d>
              <a:camera prst="isometricRightUp">
                <a:rot lat="2090849" lon="18534220" rev="21390462"/>
              </a:camera>
              <a:lightRig rig="threePt" dir="t"/>
            </a:scene3d>
          </p:spPr>
          <p:txBody>
            <a:bodyPr wrap="none" rtlCol="0">
              <a:spAutoFit/>
              <a:scene3d>
                <a:camera prst="isometricRightUp"/>
                <a:lightRig rig="threePt" dir="t"/>
              </a:scene3d>
            </a:bodyPr>
            <a:lstStyle/>
            <a:p>
              <a:r>
                <a:rPr lang="en-US" sz="4400">
                  <a:solidFill>
                    <a:srgbClr val="9103F6"/>
                  </a:solidFill>
                </a:rPr>
                <a:t>02</a:t>
              </a:r>
            </a:p>
          </p:txBody>
        </p:sp>
        <p:sp>
          <p:nvSpPr>
            <p:cNvPr id="30" name="Text Placeholder 4">
              <a:extLst>
                <a:ext uri="{FF2B5EF4-FFF2-40B4-BE49-F238E27FC236}">
                  <a16:creationId xmlns:a16="http://schemas.microsoft.com/office/drawing/2014/main" id="{6D705671-390C-41B8-1090-8B11F6B5A536}"/>
                </a:ext>
              </a:extLst>
            </p:cNvPr>
            <p:cNvSpPr txBox="1">
              <a:spLocks/>
            </p:cNvSpPr>
            <p:nvPr/>
          </p:nvSpPr>
          <p:spPr>
            <a:xfrm>
              <a:off x="3078571" y="4664363"/>
              <a:ext cx="2164043" cy="380694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spcBef>
                  <a:spcPts val="0"/>
                </a:spcBef>
                <a:buNone/>
                <a:defRPr/>
              </a:pPr>
              <a:r>
                <a:rPr lang="en-US" sz="2400">
                  <a:solidFill>
                    <a:schemeClr val="tx1">
                      <a:lumMod val="65000"/>
                      <a:lumOff val="35000"/>
                    </a:schemeClr>
                  </a:solidFill>
                  <a:latin typeface="Bebas Neue" panose="020B0606020202050201" pitchFamily="34" charset="0"/>
                  <a:cs typeface="Calibri"/>
                </a:rPr>
                <a:t>System design</a:t>
              </a:r>
              <a:endPara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Bebas Neue" panose="020B0606020202050201" pitchFamily="34" charset="0"/>
                <a:cs typeface="Calibri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5A22D3F-77C5-6E84-0198-35BE4DEA80A7}"/>
                </a:ext>
              </a:extLst>
            </p:cNvPr>
            <p:cNvSpPr txBox="1"/>
            <p:nvPr/>
          </p:nvSpPr>
          <p:spPr>
            <a:xfrm>
              <a:off x="3078571" y="5256214"/>
              <a:ext cx="2023159" cy="6606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600">
                  <a:solidFill>
                    <a:srgbClr val="42536A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Segoe UI Light" panose="020B0502040204020203" pitchFamily="34" charset="0"/>
                </a:rPr>
                <a:t>Overall Architecture</a:t>
              </a:r>
            </a:p>
            <a:p>
              <a:pPr>
                <a:lnSpc>
                  <a:spcPct val="120000"/>
                </a:lnSpc>
              </a:pPr>
              <a:r>
                <a:rPr lang="en-US" sz="1600">
                  <a:solidFill>
                    <a:srgbClr val="42536A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Segoe UI Light" panose="020B0502040204020203" pitchFamily="34" charset="0"/>
                </a:rPr>
                <a:t>Technologies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C95E9922-8920-3984-F675-0E5091E8CFC6}"/>
                </a:ext>
              </a:extLst>
            </p:cNvPr>
            <p:cNvSpPr/>
            <p:nvPr/>
          </p:nvSpPr>
          <p:spPr>
            <a:xfrm>
              <a:off x="3184445" y="5128504"/>
              <a:ext cx="1029173" cy="45719"/>
            </a:xfrm>
            <a:prstGeom prst="rect">
              <a:avLst/>
            </a:prstGeom>
            <a:solidFill>
              <a:srgbClr val="9103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E0E84B7-F046-EA7E-6411-AAD07B5731E0}"/>
              </a:ext>
            </a:extLst>
          </p:cNvPr>
          <p:cNvGrpSpPr/>
          <p:nvPr/>
        </p:nvGrpSpPr>
        <p:grpSpPr>
          <a:xfrm>
            <a:off x="4967246" y="1450327"/>
            <a:ext cx="2725817" cy="4088195"/>
            <a:chOff x="4967246" y="1450327"/>
            <a:chExt cx="2725817" cy="408819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7AA8B98-EC3F-1058-E3F1-7C887E07A94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967246" y="1450327"/>
              <a:ext cx="2725817" cy="3468942"/>
            </a:xfrm>
            <a:prstGeom prst="rect">
              <a:avLst/>
            </a:prstGeom>
          </p:spPr>
        </p:pic>
        <p:sp>
          <p:nvSpPr>
            <p:cNvPr id="33" name="Text Placeholder 4">
              <a:extLst>
                <a:ext uri="{FF2B5EF4-FFF2-40B4-BE49-F238E27FC236}">
                  <a16:creationId xmlns:a16="http://schemas.microsoft.com/office/drawing/2014/main" id="{C47621FA-4995-ACFA-1B7B-EBFB1814D151}"/>
                </a:ext>
              </a:extLst>
            </p:cNvPr>
            <p:cNvSpPr txBox="1">
              <a:spLocks/>
            </p:cNvSpPr>
            <p:nvPr/>
          </p:nvSpPr>
          <p:spPr>
            <a:xfrm>
              <a:off x="5529020" y="3990512"/>
              <a:ext cx="2164043" cy="380694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spcBef>
                  <a:spcPts val="0"/>
                </a:spcBef>
                <a:buNone/>
                <a:defRPr/>
              </a:pPr>
              <a:r>
                <a:rPr lang="en-US" sz="2400">
                  <a:solidFill>
                    <a:schemeClr val="tx1">
                      <a:lumMod val="65000"/>
                      <a:lumOff val="35000"/>
                    </a:schemeClr>
                  </a:solidFill>
                  <a:latin typeface="Bebas Neue" panose="020B0606020202050201" pitchFamily="34" charset="0"/>
                  <a:cs typeface="Calibri"/>
                </a:rPr>
                <a:t>System features</a:t>
              </a:r>
              <a:endPara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Bebas Neue" panose="020B0606020202050201" pitchFamily="34" charset="0"/>
                <a:cs typeface="Calibri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C7B6E95-289B-2E6F-11BB-9348C201CF8E}"/>
                </a:ext>
              </a:extLst>
            </p:cNvPr>
            <p:cNvSpPr txBox="1"/>
            <p:nvPr/>
          </p:nvSpPr>
          <p:spPr>
            <a:xfrm>
              <a:off x="5529020" y="4582363"/>
              <a:ext cx="2023159" cy="9561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600">
                  <a:solidFill>
                    <a:srgbClr val="42536A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Segoe UI Light" panose="020B0502040204020203" pitchFamily="34" charset="0"/>
                </a:rPr>
                <a:t>Actors</a:t>
              </a:r>
            </a:p>
            <a:p>
              <a:pPr>
                <a:lnSpc>
                  <a:spcPct val="120000"/>
                </a:lnSpc>
              </a:pPr>
              <a:r>
                <a:rPr lang="en-US" sz="1600">
                  <a:solidFill>
                    <a:srgbClr val="42536A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Segoe UI Light" panose="020B0502040204020203" pitchFamily="34" charset="0"/>
                </a:rPr>
                <a:t>System Features </a:t>
              </a:r>
            </a:p>
            <a:p>
              <a:pPr>
                <a:lnSpc>
                  <a:spcPct val="120000"/>
                </a:lnSpc>
              </a:pPr>
              <a:r>
                <a:rPr lang="en-US" sz="1600">
                  <a:solidFill>
                    <a:srgbClr val="42536A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Segoe UI Light" panose="020B0502040204020203" pitchFamily="34" charset="0"/>
                </a:rPr>
                <a:t>Core Flow</a:t>
              </a:r>
              <a:endParaRPr lang="en-US" sz="1600" dirty="0">
                <a:solidFill>
                  <a:srgbClr val="42536A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Segoe UI Light" panose="020B0502040204020203" pitchFamily="34" charset="0"/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AEB35C21-631F-E74D-0021-EDA361298604}"/>
                </a:ext>
              </a:extLst>
            </p:cNvPr>
            <p:cNvSpPr/>
            <p:nvPr/>
          </p:nvSpPr>
          <p:spPr>
            <a:xfrm>
              <a:off x="5634894" y="4454653"/>
              <a:ext cx="1029173" cy="45719"/>
            </a:xfrm>
            <a:prstGeom prst="rect">
              <a:avLst/>
            </a:prstGeom>
            <a:solidFill>
              <a:srgbClr val="5534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8AA7B2FD-5223-3DBC-3839-3408F12E86E6}"/>
                </a:ext>
              </a:extLst>
            </p:cNvPr>
            <p:cNvSpPr txBox="1"/>
            <p:nvPr/>
          </p:nvSpPr>
          <p:spPr>
            <a:xfrm>
              <a:off x="5284294" y="2212378"/>
              <a:ext cx="755335" cy="769441"/>
            </a:xfrm>
            <a:prstGeom prst="rect">
              <a:avLst/>
            </a:prstGeom>
            <a:noFill/>
            <a:scene3d>
              <a:camera prst="isometricRightUp">
                <a:rot lat="2090849" lon="18534220" rev="21390462"/>
              </a:camera>
              <a:lightRig rig="threePt" dir="t"/>
            </a:scene3d>
          </p:spPr>
          <p:txBody>
            <a:bodyPr wrap="none" rtlCol="0">
              <a:spAutoFit/>
              <a:scene3d>
                <a:camera prst="isometricRightUp"/>
                <a:lightRig rig="threePt" dir="t"/>
              </a:scene3d>
            </a:bodyPr>
            <a:lstStyle/>
            <a:p>
              <a:r>
                <a:rPr lang="en-US" sz="4400">
                  <a:solidFill>
                    <a:srgbClr val="5837FF"/>
                  </a:solidFill>
                </a:rPr>
                <a:t>03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93270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AutoShape 3">
            <a:extLst>
              <a:ext uri="{FF2B5EF4-FFF2-40B4-BE49-F238E27FC236}">
                <a16:creationId xmlns:a16="http://schemas.microsoft.com/office/drawing/2014/main" id="{30D8D57C-342A-F86C-5ACE-1C890C8A9B5F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1219947" y="650222"/>
            <a:ext cx="9321800" cy="532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Rectangle 5">
            <a:extLst>
              <a:ext uri="{FF2B5EF4-FFF2-40B4-BE49-F238E27FC236}">
                <a16:creationId xmlns:a16="http://schemas.microsoft.com/office/drawing/2014/main" id="{8D3E1D48-3FB1-58BB-1480-A4F026CEAE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27885" y="672447"/>
            <a:ext cx="2322513" cy="403225"/>
          </a:xfrm>
          <a:prstGeom prst="rect">
            <a:avLst/>
          </a:prstGeom>
          <a:solidFill>
            <a:srgbClr val="8FAA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6">
            <a:extLst>
              <a:ext uri="{FF2B5EF4-FFF2-40B4-BE49-F238E27FC236}">
                <a16:creationId xmlns:a16="http://schemas.microsoft.com/office/drawing/2014/main" id="{CAF2141D-4179-0AA1-87FB-7170C2C81F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50397" y="672447"/>
            <a:ext cx="2320925" cy="403225"/>
          </a:xfrm>
          <a:prstGeom prst="rect">
            <a:avLst/>
          </a:prstGeom>
          <a:solidFill>
            <a:srgbClr val="8FAA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Rectangle 7">
            <a:extLst>
              <a:ext uri="{FF2B5EF4-FFF2-40B4-BE49-F238E27FC236}">
                <a16:creationId xmlns:a16="http://schemas.microsoft.com/office/drawing/2014/main" id="{C68F2D18-67FD-7858-8FB0-F67C15AAA2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71322" y="672447"/>
            <a:ext cx="2322513" cy="403225"/>
          </a:xfrm>
          <a:prstGeom prst="rect">
            <a:avLst/>
          </a:prstGeom>
          <a:solidFill>
            <a:srgbClr val="8FAA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F6C2A1BE-7D4F-1B46-E384-A8BD17B6E4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3835" y="672447"/>
            <a:ext cx="2320925" cy="403225"/>
          </a:xfrm>
          <a:prstGeom prst="rect">
            <a:avLst/>
          </a:prstGeom>
          <a:solidFill>
            <a:srgbClr val="8FAA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Rectangle 9">
            <a:extLst>
              <a:ext uri="{FF2B5EF4-FFF2-40B4-BE49-F238E27FC236}">
                <a16:creationId xmlns:a16="http://schemas.microsoft.com/office/drawing/2014/main" id="{7E980352-213C-7249-C532-55389F6B61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27885" y="1075672"/>
            <a:ext cx="2322513" cy="404813"/>
          </a:xfrm>
          <a:prstGeom prst="rect">
            <a:avLst/>
          </a:prstGeom>
          <a:solidFill>
            <a:srgbClr val="DAE3F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Rectangle 10">
            <a:extLst>
              <a:ext uri="{FF2B5EF4-FFF2-40B4-BE49-F238E27FC236}">
                <a16:creationId xmlns:a16="http://schemas.microsoft.com/office/drawing/2014/main" id="{6DFF31B9-EE11-6472-E174-7929B45CEF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50397" y="1075672"/>
            <a:ext cx="2320925" cy="404813"/>
          </a:xfrm>
          <a:prstGeom prst="rect">
            <a:avLst/>
          </a:prstGeom>
          <a:solidFill>
            <a:srgbClr val="DAE3F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3" name="Rectangle 11">
            <a:extLst>
              <a:ext uri="{FF2B5EF4-FFF2-40B4-BE49-F238E27FC236}">
                <a16:creationId xmlns:a16="http://schemas.microsoft.com/office/drawing/2014/main" id="{034254F9-160C-88E5-6D44-E1EC1A443A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71322" y="1051859"/>
            <a:ext cx="2322513" cy="428627"/>
          </a:xfrm>
          <a:prstGeom prst="rect">
            <a:avLst/>
          </a:prstGeom>
          <a:solidFill>
            <a:srgbClr val="DAE3F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Rectangle 12">
            <a:extLst>
              <a:ext uri="{FF2B5EF4-FFF2-40B4-BE49-F238E27FC236}">
                <a16:creationId xmlns:a16="http://schemas.microsoft.com/office/drawing/2014/main" id="{F3C65379-5FAE-73D1-00E1-311BB3B04F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3835" y="1051859"/>
            <a:ext cx="2320925" cy="428627"/>
          </a:xfrm>
          <a:prstGeom prst="rect">
            <a:avLst/>
          </a:prstGeom>
          <a:solidFill>
            <a:srgbClr val="DAE3F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Rectangle 13">
            <a:extLst>
              <a:ext uri="{FF2B5EF4-FFF2-40B4-BE49-F238E27FC236}">
                <a16:creationId xmlns:a16="http://schemas.microsoft.com/office/drawing/2014/main" id="{C3DE2A32-2ED7-6B33-9269-92ADFB76B3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27885" y="1480485"/>
            <a:ext cx="2322513" cy="403225"/>
          </a:xfrm>
          <a:prstGeom prst="rect">
            <a:avLst/>
          </a:prstGeom>
          <a:solidFill>
            <a:srgbClr val="DAE3F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" name="Rectangle 14">
            <a:extLst>
              <a:ext uri="{FF2B5EF4-FFF2-40B4-BE49-F238E27FC236}">
                <a16:creationId xmlns:a16="http://schemas.microsoft.com/office/drawing/2014/main" id="{928F703E-7D7B-7BB2-80A6-AF595BA47F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50397" y="1480485"/>
            <a:ext cx="2320925" cy="403226"/>
          </a:xfrm>
          <a:prstGeom prst="rect">
            <a:avLst/>
          </a:prstGeom>
          <a:solidFill>
            <a:srgbClr val="DAE3F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Rectangle 15">
            <a:extLst>
              <a:ext uri="{FF2B5EF4-FFF2-40B4-BE49-F238E27FC236}">
                <a16:creationId xmlns:a16="http://schemas.microsoft.com/office/drawing/2014/main" id="{9957E749-3DAF-2438-D28F-A00576F15B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71322" y="1480485"/>
            <a:ext cx="2322513" cy="403225"/>
          </a:xfrm>
          <a:prstGeom prst="rect">
            <a:avLst/>
          </a:prstGeom>
          <a:solidFill>
            <a:srgbClr val="DAE3F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Rectangle 16">
            <a:extLst>
              <a:ext uri="{FF2B5EF4-FFF2-40B4-BE49-F238E27FC236}">
                <a16:creationId xmlns:a16="http://schemas.microsoft.com/office/drawing/2014/main" id="{6CF7ED99-D552-3482-6A5F-52F5CCA937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3835" y="1480485"/>
            <a:ext cx="2320925" cy="403225"/>
          </a:xfrm>
          <a:prstGeom prst="rect">
            <a:avLst/>
          </a:prstGeom>
          <a:solidFill>
            <a:srgbClr val="DAE3F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Rectangle 17">
            <a:extLst>
              <a:ext uri="{FF2B5EF4-FFF2-40B4-BE49-F238E27FC236}">
                <a16:creationId xmlns:a16="http://schemas.microsoft.com/office/drawing/2014/main" id="{E6002182-B401-A562-ADAD-C8A0C22759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27885" y="1883710"/>
            <a:ext cx="2322513" cy="403225"/>
          </a:xfrm>
          <a:prstGeom prst="rect">
            <a:avLst/>
          </a:prstGeom>
          <a:solidFill>
            <a:srgbClr val="DAE3F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Rectangle 18">
            <a:extLst>
              <a:ext uri="{FF2B5EF4-FFF2-40B4-BE49-F238E27FC236}">
                <a16:creationId xmlns:a16="http://schemas.microsoft.com/office/drawing/2014/main" id="{6C535C4C-A84F-27FE-9D6B-3CF8EB1812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50397" y="1883710"/>
            <a:ext cx="2320925" cy="403225"/>
          </a:xfrm>
          <a:prstGeom prst="rect">
            <a:avLst/>
          </a:prstGeom>
          <a:solidFill>
            <a:srgbClr val="DAE3F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Rectangle 19">
            <a:extLst>
              <a:ext uri="{FF2B5EF4-FFF2-40B4-BE49-F238E27FC236}">
                <a16:creationId xmlns:a16="http://schemas.microsoft.com/office/drawing/2014/main" id="{02690F15-29E4-145D-7AD7-77A625FBFB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71322" y="1883710"/>
            <a:ext cx="2322513" cy="403225"/>
          </a:xfrm>
          <a:prstGeom prst="rect">
            <a:avLst/>
          </a:prstGeom>
          <a:solidFill>
            <a:srgbClr val="DAE3F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Rectangle 20">
            <a:extLst>
              <a:ext uri="{FF2B5EF4-FFF2-40B4-BE49-F238E27FC236}">
                <a16:creationId xmlns:a16="http://schemas.microsoft.com/office/drawing/2014/main" id="{9518B480-DB02-9296-0A30-74B3B572E3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3835" y="1883710"/>
            <a:ext cx="2320925" cy="403225"/>
          </a:xfrm>
          <a:prstGeom prst="rect">
            <a:avLst/>
          </a:prstGeom>
          <a:solidFill>
            <a:srgbClr val="DAE3F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" name="Rectangle 21">
            <a:extLst>
              <a:ext uri="{FF2B5EF4-FFF2-40B4-BE49-F238E27FC236}">
                <a16:creationId xmlns:a16="http://schemas.microsoft.com/office/drawing/2014/main" id="{B48D3A70-7D7C-7963-0C38-A1B25BC2E7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27885" y="2286935"/>
            <a:ext cx="2322513" cy="404813"/>
          </a:xfrm>
          <a:prstGeom prst="rect">
            <a:avLst/>
          </a:prstGeom>
          <a:solidFill>
            <a:srgbClr val="DAE3F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Rectangle 22">
            <a:extLst>
              <a:ext uri="{FF2B5EF4-FFF2-40B4-BE49-F238E27FC236}">
                <a16:creationId xmlns:a16="http://schemas.microsoft.com/office/drawing/2014/main" id="{227E0AB4-BA93-0442-E863-F8E3720F42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50397" y="2286935"/>
            <a:ext cx="2320925" cy="404813"/>
          </a:xfrm>
          <a:prstGeom prst="rect">
            <a:avLst/>
          </a:prstGeom>
          <a:solidFill>
            <a:srgbClr val="DAE3F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Rectangle 23">
            <a:extLst>
              <a:ext uri="{FF2B5EF4-FFF2-40B4-BE49-F238E27FC236}">
                <a16:creationId xmlns:a16="http://schemas.microsoft.com/office/drawing/2014/main" id="{13FCDCC8-6358-664F-5C31-64552369C9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71322" y="2286935"/>
            <a:ext cx="2322513" cy="404813"/>
          </a:xfrm>
          <a:prstGeom prst="rect">
            <a:avLst/>
          </a:prstGeom>
          <a:solidFill>
            <a:srgbClr val="DAE3F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Rectangle 24">
            <a:extLst>
              <a:ext uri="{FF2B5EF4-FFF2-40B4-BE49-F238E27FC236}">
                <a16:creationId xmlns:a16="http://schemas.microsoft.com/office/drawing/2014/main" id="{BE32564E-D430-61FE-0AFE-578E98B097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3835" y="2286935"/>
            <a:ext cx="2320925" cy="404813"/>
          </a:xfrm>
          <a:prstGeom prst="rect">
            <a:avLst/>
          </a:prstGeom>
          <a:solidFill>
            <a:srgbClr val="DAE3F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Rectangle 25">
            <a:extLst>
              <a:ext uri="{FF2B5EF4-FFF2-40B4-BE49-F238E27FC236}">
                <a16:creationId xmlns:a16="http://schemas.microsoft.com/office/drawing/2014/main" id="{4F267152-EE2A-00A3-DCEA-691064F9F6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27885" y="2691747"/>
            <a:ext cx="2322513" cy="403225"/>
          </a:xfrm>
          <a:prstGeom prst="rect">
            <a:avLst/>
          </a:prstGeom>
          <a:solidFill>
            <a:srgbClr val="DAE3F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" name="Rectangle 26">
            <a:extLst>
              <a:ext uri="{FF2B5EF4-FFF2-40B4-BE49-F238E27FC236}">
                <a16:creationId xmlns:a16="http://schemas.microsoft.com/office/drawing/2014/main" id="{CCD8D96E-8675-E1AB-ECE5-19FF12F5F5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50397" y="2691747"/>
            <a:ext cx="2320925" cy="403225"/>
          </a:xfrm>
          <a:prstGeom prst="rect">
            <a:avLst/>
          </a:prstGeom>
          <a:solidFill>
            <a:srgbClr val="DAE3F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" name="Rectangle 27">
            <a:extLst>
              <a:ext uri="{FF2B5EF4-FFF2-40B4-BE49-F238E27FC236}">
                <a16:creationId xmlns:a16="http://schemas.microsoft.com/office/drawing/2014/main" id="{99CCF6E3-DB99-F7A0-9A48-46D173EDEC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71322" y="2691747"/>
            <a:ext cx="2322513" cy="403225"/>
          </a:xfrm>
          <a:prstGeom prst="rect">
            <a:avLst/>
          </a:prstGeom>
          <a:solidFill>
            <a:srgbClr val="DAE3F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" name="Rectangle 28">
            <a:extLst>
              <a:ext uri="{FF2B5EF4-FFF2-40B4-BE49-F238E27FC236}">
                <a16:creationId xmlns:a16="http://schemas.microsoft.com/office/drawing/2014/main" id="{E5F457CF-977C-C2DF-2E59-6E66DB46F1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3835" y="2691747"/>
            <a:ext cx="2320925" cy="403225"/>
          </a:xfrm>
          <a:prstGeom prst="rect">
            <a:avLst/>
          </a:prstGeom>
          <a:solidFill>
            <a:srgbClr val="DAE3F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" name="Rectangle 29">
            <a:extLst>
              <a:ext uri="{FF2B5EF4-FFF2-40B4-BE49-F238E27FC236}">
                <a16:creationId xmlns:a16="http://schemas.microsoft.com/office/drawing/2014/main" id="{214A68E2-A216-9140-CB5A-D5FECCC8C8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27885" y="3094972"/>
            <a:ext cx="2322513" cy="404813"/>
          </a:xfrm>
          <a:prstGeom prst="rect">
            <a:avLst/>
          </a:prstGeom>
          <a:solidFill>
            <a:srgbClr val="DAE3F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" name="Rectangle 30">
            <a:extLst>
              <a:ext uri="{FF2B5EF4-FFF2-40B4-BE49-F238E27FC236}">
                <a16:creationId xmlns:a16="http://schemas.microsoft.com/office/drawing/2014/main" id="{43AB2ECB-303B-0F44-0B93-523905B0EA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50397" y="3094972"/>
            <a:ext cx="2320925" cy="404813"/>
          </a:xfrm>
          <a:prstGeom prst="rect">
            <a:avLst/>
          </a:prstGeom>
          <a:solidFill>
            <a:srgbClr val="DAE3F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" name="Rectangle 31">
            <a:extLst>
              <a:ext uri="{FF2B5EF4-FFF2-40B4-BE49-F238E27FC236}">
                <a16:creationId xmlns:a16="http://schemas.microsoft.com/office/drawing/2014/main" id="{089F5156-792D-3413-6044-C46A8BFCFC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71322" y="3094972"/>
            <a:ext cx="2322513" cy="404813"/>
          </a:xfrm>
          <a:prstGeom prst="rect">
            <a:avLst/>
          </a:prstGeom>
          <a:solidFill>
            <a:srgbClr val="DAE3F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4" name="Rectangle 32">
            <a:extLst>
              <a:ext uri="{FF2B5EF4-FFF2-40B4-BE49-F238E27FC236}">
                <a16:creationId xmlns:a16="http://schemas.microsoft.com/office/drawing/2014/main" id="{89F3CE4C-42FA-76C6-BCEB-0AA1CD0DD1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3835" y="3094972"/>
            <a:ext cx="2320925" cy="404813"/>
          </a:xfrm>
          <a:prstGeom prst="rect">
            <a:avLst/>
          </a:prstGeom>
          <a:solidFill>
            <a:srgbClr val="DAE3F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" name="Rectangle 33">
            <a:extLst>
              <a:ext uri="{FF2B5EF4-FFF2-40B4-BE49-F238E27FC236}">
                <a16:creationId xmlns:a16="http://schemas.microsoft.com/office/drawing/2014/main" id="{5E0166B1-BA71-32C0-B6C9-72012EEA89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27885" y="3499785"/>
            <a:ext cx="2322513" cy="403225"/>
          </a:xfrm>
          <a:prstGeom prst="rect">
            <a:avLst/>
          </a:prstGeom>
          <a:solidFill>
            <a:srgbClr val="DAE3F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6" name="Rectangle 34">
            <a:extLst>
              <a:ext uri="{FF2B5EF4-FFF2-40B4-BE49-F238E27FC236}">
                <a16:creationId xmlns:a16="http://schemas.microsoft.com/office/drawing/2014/main" id="{FAA8E6F5-515E-3496-8177-01619BC683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50397" y="3499785"/>
            <a:ext cx="2320925" cy="403225"/>
          </a:xfrm>
          <a:prstGeom prst="rect">
            <a:avLst/>
          </a:prstGeom>
          <a:solidFill>
            <a:srgbClr val="DAE3F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7" name="Rectangle 35">
            <a:extLst>
              <a:ext uri="{FF2B5EF4-FFF2-40B4-BE49-F238E27FC236}">
                <a16:creationId xmlns:a16="http://schemas.microsoft.com/office/drawing/2014/main" id="{EBB0D542-7A83-2CBE-D9A4-E236B07F26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71322" y="3499785"/>
            <a:ext cx="2322513" cy="403225"/>
          </a:xfrm>
          <a:prstGeom prst="rect">
            <a:avLst/>
          </a:prstGeom>
          <a:solidFill>
            <a:srgbClr val="DAE3F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" name="Rectangle 36">
            <a:extLst>
              <a:ext uri="{FF2B5EF4-FFF2-40B4-BE49-F238E27FC236}">
                <a16:creationId xmlns:a16="http://schemas.microsoft.com/office/drawing/2014/main" id="{6D629168-DD1B-1EE9-2C52-25AE346989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3835" y="3499785"/>
            <a:ext cx="2320925" cy="403225"/>
          </a:xfrm>
          <a:prstGeom prst="rect">
            <a:avLst/>
          </a:prstGeom>
          <a:solidFill>
            <a:srgbClr val="DAE3F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Rectangle 37">
            <a:extLst>
              <a:ext uri="{FF2B5EF4-FFF2-40B4-BE49-F238E27FC236}">
                <a16:creationId xmlns:a16="http://schemas.microsoft.com/office/drawing/2014/main" id="{CFF70426-A356-E56B-287F-F30FC2C323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27885" y="3903010"/>
            <a:ext cx="2322513" cy="403225"/>
          </a:xfrm>
          <a:prstGeom prst="rect">
            <a:avLst/>
          </a:prstGeom>
          <a:solidFill>
            <a:srgbClr val="DAE3F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Rectangle 38">
            <a:extLst>
              <a:ext uri="{FF2B5EF4-FFF2-40B4-BE49-F238E27FC236}">
                <a16:creationId xmlns:a16="http://schemas.microsoft.com/office/drawing/2014/main" id="{6D7B4821-D80F-ABD2-A7EB-B70520410A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50397" y="3879197"/>
            <a:ext cx="2320925" cy="403225"/>
          </a:xfrm>
          <a:prstGeom prst="rect">
            <a:avLst/>
          </a:prstGeom>
          <a:solidFill>
            <a:srgbClr val="DAE3F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Rectangle 39">
            <a:extLst>
              <a:ext uri="{FF2B5EF4-FFF2-40B4-BE49-F238E27FC236}">
                <a16:creationId xmlns:a16="http://schemas.microsoft.com/office/drawing/2014/main" id="{36A4DB49-5EF6-B893-E277-3F21BFA29F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71322" y="3903010"/>
            <a:ext cx="2322513" cy="403225"/>
          </a:xfrm>
          <a:prstGeom prst="rect">
            <a:avLst/>
          </a:prstGeom>
          <a:solidFill>
            <a:srgbClr val="DAE3F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" name="Rectangle 40">
            <a:extLst>
              <a:ext uri="{FF2B5EF4-FFF2-40B4-BE49-F238E27FC236}">
                <a16:creationId xmlns:a16="http://schemas.microsoft.com/office/drawing/2014/main" id="{1F54218E-E7CD-79A5-6501-E37F83F010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3835" y="3903010"/>
            <a:ext cx="2320925" cy="403225"/>
          </a:xfrm>
          <a:prstGeom prst="rect">
            <a:avLst/>
          </a:prstGeom>
          <a:solidFill>
            <a:srgbClr val="DAE3F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3" name="Rectangle 41">
            <a:extLst>
              <a:ext uri="{FF2B5EF4-FFF2-40B4-BE49-F238E27FC236}">
                <a16:creationId xmlns:a16="http://schemas.microsoft.com/office/drawing/2014/main" id="{2590ED9C-481D-2D58-7743-B068440273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27885" y="4306235"/>
            <a:ext cx="2322513" cy="404813"/>
          </a:xfrm>
          <a:prstGeom prst="rect">
            <a:avLst/>
          </a:prstGeom>
          <a:solidFill>
            <a:srgbClr val="DAE3F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Rectangle 42">
            <a:extLst>
              <a:ext uri="{FF2B5EF4-FFF2-40B4-BE49-F238E27FC236}">
                <a16:creationId xmlns:a16="http://schemas.microsoft.com/office/drawing/2014/main" id="{C4213F92-6A08-AE8A-4B90-1FE7679D26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50397" y="4282422"/>
            <a:ext cx="2320925" cy="404813"/>
          </a:xfrm>
          <a:prstGeom prst="rect">
            <a:avLst/>
          </a:prstGeom>
          <a:solidFill>
            <a:srgbClr val="DAE3F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5" name="Rectangle 43">
            <a:extLst>
              <a:ext uri="{FF2B5EF4-FFF2-40B4-BE49-F238E27FC236}">
                <a16:creationId xmlns:a16="http://schemas.microsoft.com/office/drawing/2014/main" id="{9D3C8CEF-82FC-974C-297C-25E562BEDD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71322" y="4306235"/>
            <a:ext cx="2322513" cy="404813"/>
          </a:xfrm>
          <a:prstGeom prst="rect">
            <a:avLst/>
          </a:prstGeom>
          <a:solidFill>
            <a:srgbClr val="DAE3F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6" name="Rectangle 44">
            <a:extLst>
              <a:ext uri="{FF2B5EF4-FFF2-40B4-BE49-F238E27FC236}">
                <a16:creationId xmlns:a16="http://schemas.microsoft.com/office/drawing/2014/main" id="{3F4D9568-B49C-8570-CD1A-5B752961FF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3835" y="4306235"/>
            <a:ext cx="2320925" cy="404813"/>
          </a:xfrm>
          <a:prstGeom prst="rect">
            <a:avLst/>
          </a:prstGeom>
          <a:solidFill>
            <a:srgbClr val="DAE3F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" name="Rectangle 45">
            <a:extLst>
              <a:ext uri="{FF2B5EF4-FFF2-40B4-BE49-F238E27FC236}">
                <a16:creationId xmlns:a16="http://schemas.microsoft.com/office/drawing/2014/main" id="{B8964300-8811-F706-3F2D-74C4A4A737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27885" y="4711047"/>
            <a:ext cx="2322513" cy="403225"/>
          </a:xfrm>
          <a:prstGeom prst="rect">
            <a:avLst/>
          </a:prstGeom>
          <a:solidFill>
            <a:srgbClr val="DAE3F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Rectangle 46">
            <a:extLst>
              <a:ext uri="{FF2B5EF4-FFF2-40B4-BE49-F238E27FC236}">
                <a16:creationId xmlns:a16="http://schemas.microsoft.com/office/drawing/2014/main" id="{7F19B164-D912-6731-FD06-FADFCAE79A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50397" y="4687234"/>
            <a:ext cx="2320925" cy="403225"/>
          </a:xfrm>
          <a:prstGeom prst="rect">
            <a:avLst/>
          </a:prstGeom>
          <a:solidFill>
            <a:srgbClr val="DAE3F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" name="Rectangle 47">
            <a:extLst>
              <a:ext uri="{FF2B5EF4-FFF2-40B4-BE49-F238E27FC236}">
                <a16:creationId xmlns:a16="http://schemas.microsoft.com/office/drawing/2014/main" id="{18B8352E-C133-25CA-EE68-3C5FBB11F0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71322" y="4711047"/>
            <a:ext cx="2322513" cy="403225"/>
          </a:xfrm>
          <a:prstGeom prst="rect">
            <a:avLst/>
          </a:prstGeom>
          <a:solidFill>
            <a:srgbClr val="DAE3F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0" name="Rectangle 48">
            <a:extLst>
              <a:ext uri="{FF2B5EF4-FFF2-40B4-BE49-F238E27FC236}">
                <a16:creationId xmlns:a16="http://schemas.microsoft.com/office/drawing/2014/main" id="{B767DAB5-2441-F72E-4307-AD36C8ED27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3835" y="4711047"/>
            <a:ext cx="2320925" cy="403225"/>
          </a:xfrm>
          <a:prstGeom prst="rect">
            <a:avLst/>
          </a:prstGeom>
          <a:solidFill>
            <a:srgbClr val="DAE3F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Rectangle 49">
            <a:extLst>
              <a:ext uri="{FF2B5EF4-FFF2-40B4-BE49-F238E27FC236}">
                <a16:creationId xmlns:a16="http://schemas.microsoft.com/office/drawing/2014/main" id="{03376FA7-47D8-DF90-6EB5-FC30821E72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27885" y="5114272"/>
            <a:ext cx="2322513" cy="403225"/>
          </a:xfrm>
          <a:prstGeom prst="rect">
            <a:avLst/>
          </a:prstGeom>
          <a:solidFill>
            <a:srgbClr val="DAE3F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2" name="Rectangle 50">
            <a:extLst>
              <a:ext uri="{FF2B5EF4-FFF2-40B4-BE49-F238E27FC236}">
                <a16:creationId xmlns:a16="http://schemas.microsoft.com/office/drawing/2014/main" id="{937AE8D0-6FCB-9C34-6A0C-1873B8AB87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50397" y="5090459"/>
            <a:ext cx="2320925" cy="403225"/>
          </a:xfrm>
          <a:prstGeom prst="rect">
            <a:avLst/>
          </a:prstGeom>
          <a:solidFill>
            <a:srgbClr val="DAE3F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3" name="Rectangle 51">
            <a:extLst>
              <a:ext uri="{FF2B5EF4-FFF2-40B4-BE49-F238E27FC236}">
                <a16:creationId xmlns:a16="http://schemas.microsoft.com/office/drawing/2014/main" id="{E0A97F8B-683D-662C-119C-2CBC536E04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71322" y="5114272"/>
            <a:ext cx="2322513" cy="403225"/>
          </a:xfrm>
          <a:prstGeom prst="rect">
            <a:avLst/>
          </a:prstGeom>
          <a:solidFill>
            <a:srgbClr val="DAE3F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Rectangle 52">
            <a:extLst>
              <a:ext uri="{FF2B5EF4-FFF2-40B4-BE49-F238E27FC236}">
                <a16:creationId xmlns:a16="http://schemas.microsoft.com/office/drawing/2014/main" id="{20687451-B59B-EB46-9A9D-0E3F522A59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3835" y="5114272"/>
            <a:ext cx="2320925" cy="403225"/>
          </a:xfrm>
          <a:prstGeom prst="rect">
            <a:avLst/>
          </a:prstGeom>
          <a:solidFill>
            <a:srgbClr val="DAE3F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Rectangle 53">
            <a:extLst>
              <a:ext uri="{FF2B5EF4-FFF2-40B4-BE49-F238E27FC236}">
                <a16:creationId xmlns:a16="http://schemas.microsoft.com/office/drawing/2014/main" id="{2AA2D8E3-DA0C-F451-F566-94C6A6BF9B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27885" y="5517498"/>
            <a:ext cx="2322513" cy="379410"/>
          </a:xfrm>
          <a:prstGeom prst="rect">
            <a:avLst/>
          </a:prstGeom>
          <a:solidFill>
            <a:srgbClr val="DAE3F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Rectangle 54">
            <a:extLst>
              <a:ext uri="{FF2B5EF4-FFF2-40B4-BE49-F238E27FC236}">
                <a16:creationId xmlns:a16="http://schemas.microsoft.com/office/drawing/2014/main" id="{BFFD0744-CAB7-B155-5B1C-2FEF54E198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50397" y="5493684"/>
            <a:ext cx="2320925" cy="404813"/>
          </a:xfrm>
          <a:prstGeom prst="rect">
            <a:avLst/>
          </a:prstGeom>
          <a:solidFill>
            <a:srgbClr val="DAE3F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7" name="Rectangle 55">
            <a:extLst>
              <a:ext uri="{FF2B5EF4-FFF2-40B4-BE49-F238E27FC236}">
                <a16:creationId xmlns:a16="http://schemas.microsoft.com/office/drawing/2014/main" id="{ED67042C-A6FC-8147-73AE-513B8752AF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71322" y="5517497"/>
            <a:ext cx="2322513" cy="404813"/>
          </a:xfrm>
          <a:prstGeom prst="rect">
            <a:avLst/>
          </a:prstGeom>
          <a:solidFill>
            <a:srgbClr val="DAE3F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8" name="Rectangle 56">
            <a:extLst>
              <a:ext uri="{FF2B5EF4-FFF2-40B4-BE49-F238E27FC236}">
                <a16:creationId xmlns:a16="http://schemas.microsoft.com/office/drawing/2014/main" id="{3BA1A7DA-F70A-F816-55FE-060216B7C1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93835" y="5517497"/>
            <a:ext cx="2320925" cy="404813"/>
          </a:xfrm>
          <a:prstGeom prst="rect">
            <a:avLst/>
          </a:prstGeom>
          <a:solidFill>
            <a:srgbClr val="DAE3F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9" name="Line 57">
            <a:extLst>
              <a:ext uri="{FF2B5EF4-FFF2-40B4-BE49-F238E27FC236}">
                <a16:creationId xmlns:a16="http://schemas.microsoft.com/office/drawing/2014/main" id="{CE7AF87C-1D20-A480-B843-A18B665970CA}"/>
              </a:ext>
            </a:extLst>
          </p:cNvPr>
          <p:cNvSpPr>
            <a:spLocks noChangeShapeType="1"/>
          </p:cNvSpPr>
          <p:nvPr/>
        </p:nvSpPr>
        <p:spPr bwMode="auto">
          <a:xfrm>
            <a:off x="3550397" y="666097"/>
            <a:ext cx="0" cy="5262563"/>
          </a:xfrm>
          <a:prstGeom prst="line">
            <a:avLst/>
          </a:prstGeom>
          <a:noFill/>
          <a:ln w="12700" cap="flat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0" name="Line 58">
            <a:extLst>
              <a:ext uri="{FF2B5EF4-FFF2-40B4-BE49-F238E27FC236}">
                <a16:creationId xmlns:a16="http://schemas.microsoft.com/office/drawing/2014/main" id="{988397D9-D1CF-0077-BCCC-A378DDE03DBC}"/>
              </a:ext>
            </a:extLst>
          </p:cNvPr>
          <p:cNvSpPr>
            <a:spLocks noChangeShapeType="1"/>
          </p:cNvSpPr>
          <p:nvPr/>
        </p:nvSpPr>
        <p:spPr bwMode="auto">
          <a:xfrm>
            <a:off x="5871322" y="666097"/>
            <a:ext cx="0" cy="5262563"/>
          </a:xfrm>
          <a:prstGeom prst="line">
            <a:avLst/>
          </a:prstGeom>
          <a:noFill/>
          <a:ln w="12700" cap="flat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1" name="Line 59">
            <a:extLst>
              <a:ext uri="{FF2B5EF4-FFF2-40B4-BE49-F238E27FC236}">
                <a16:creationId xmlns:a16="http://schemas.microsoft.com/office/drawing/2014/main" id="{E6CBE00F-FA95-F025-B274-80DC40683E71}"/>
              </a:ext>
            </a:extLst>
          </p:cNvPr>
          <p:cNvSpPr>
            <a:spLocks noChangeShapeType="1"/>
          </p:cNvSpPr>
          <p:nvPr/>
        </p:nvSpPr>
        <p:spPr bwMode="auto">
          <a:xfrm>
            <a:off x="8193835" y="666097"/>
            <a:ext cx="0" cy="5262563"/>
          </a:xfrm>
          <a:prstGeom prst="line">
            <a:avLst/>
          </a:prstGeom>
          <a:noFill/>
          <a:ln w="12700" cap="flat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2" name="Line 60">
            <a:extLst>
              <a:ext uri="{FF2B5EF4-FFF2-40B4-BE49-F238E27FC236}">
                <a16:creationId xmlns:a16="http://schemas.microsoft.com/office/drawing/2014/main" id="{9980A06F-DBBA-CE1C-16EB-592F6CF4EFBA}"/>
              </a:ext>
            </a:extLst>
          </p:cNvPr>
          <p:cNvSpPr>
            <a:spLocks noChangeShapeType="1"/>
          </p:cNvSpPr>
          <p:nvPr/>
        </p:nvSpPr>
        <p:spPr bwMode="auto">
          <a:xfrm>
            <a:off x="1221535" y="1075672"/>
            <a:ext cx="9299575" cy="0"/>
          </a:xfrm>
          <a:prstGeom prst="line">
            <a:avLst/>
          </a:prstGeom>
          <a:noFill/>
          <a:ln w="38100" cap="flat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3" name="Line 61">
            <a:extLst>
              <a:ext uri="{FF2B5EF4-FFF2-40B4-BE49-F238E27FC236}">
                <a16:creationId xmlns:a16="http://schemas.microsoft.com/office/drawing/2014/main" id="{8BC6395C-1D9F-D880-DD49-404539DF595C}"/>
              </a:ext>
            </a:extLst>
          </p:cNvPr>
          <p:cNvSpPr>
            <a:spLocks noChangeShapeType="1"/>
          </p:cNvSpPr>
          <p:nvPr/>
        </p:nvSpPr>
        <p:spPr bwMode="auto">
          <a:xfrm>
            <a:off x="1221535" y="1480485"/>
            <a:ext cx="9299575" cy="0"/>
          </a:xfrm>
          <a:prstGeom prst="line">
            <a:avLst/>
          </a:prstGeom>
          <a:noFill/>
          <a:ln w="12700" cap="flat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4" name="Line 62">
            <a:extLst>
              <a:ext uri="{FF2B5EF4-FFF2-40B4-BE49-F238E27FC236}">
                <a16:creationId xmlns:a16="http://schemas.microsoft.com/office/drawing/2014/main" id="{7ED727ED-4179-77EF-2615-AD405B732EC6}"/>
              </a:ext>
            </a:extLst>
          </p:cNvPr>
          <p:cNvSpPr>
            <a:spLocks noChangeShapeType="1"/>
          </p:cNvSpPr>
          <p:nvPr/>
        </p:nvSpPr>
        <p:spPr bwMode="auto">
          <a:xfrm>
            <a:off x="1221535" y="1883710"/>
            <a:ext cx="9299575" cy="0"/>
          </a:xfrm>
          <a:prstGeom prst="line">
            <a:avLst/>
          </a:prstGeom>
          <a:noFill/>
          <a:ln w="12700" cap="flat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5" name="Line 63">
            <a:extLst>
              <a:ext uri="{FF2B5EF4-FFF2-40B4-BE49-F238E27FC236}">
                <a16:creationId xmlns:a16="http://schemas.microsoft.com/office/drawing/2014/main" id="{B1E85A13-B647-7E50-7692-09DC7A8B5E95}"/>
              </a:ext>
            </a:extLst>
          </p:cNvPr>
          <p:cNvSpPr>
            <a:spLocks noChangeShapeType="1"/>
          </p:cNvSpPr>
          <p:nvPr/>
        </p:nvSpPr>
        <p:spPr bwMode="auto">
          <a:xfrm>
            <a:off x="1221535" y="2286935"/>
            <a:ext cx="9299575" cy="0"/>
          </a:xfrm>
          <a:prstGeom prst="line">
            <a:avLst/>
          </a:prstGeom>
          <a:noFill/>
          <a:ln w="12700" cap="flat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6" name="Line 64">
            <a:extLst>
              <a:ext uri="{FF2B5EF4-FFF2-40B4-BE49-F238E27FC236}">
                <a16:creationId xmlns:a16="http://schemas.microsoft.com/office/drawing/2014/main" id="{8A39DCB8-6099-22B9-AF3A-F18D9F79BA6F}"/>
              </a:ext>
            </a:extLst>
          </p:cNvPr>
          <p:cNvSpPr>
            <a:spLocks noChangeShapeType="1"/>
          </p:cNvSpPr>
          <p:nvPr/>
        </p:nvSpPr>
        <p:spPr bwMode="auto">
          <a:xfrm>
            <a:off x="1221535" y="2691747"/>
            <a:ext cx="9299575" cy="0"/>
          </a:xfrm>
          <a:prstGeom prst="line">
            <a:avLst/>
          </a:prstGeom>
          <a:noFill/>
          <a:ln w="12700" cap="flat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7" name="Line 65">
            <a:extLst>
              <a:ext uri="{FF2B5EF4-FFF2-40B4-BE49-F238E27FC236}">
                <a16:creationId xmlns:a16="http://schemas.microsoft.com/office/drawing/2014/main" id="{5D84D754-BF84-AE3B-6134-5BFEB60A4499}"/>
              </a:ext>
            </a:extLst>
          </p:cNvPr>
          <p:cNvSpPr>
            <a:spLocks noChangeShapeType="1"/>
          </p:cNvSpPr>
          <p:nvPr/>
        </p:nvSpPr>
        <p:spPr bwMode="auto">
          <a:xfrm>
            <a:off x="1221535" y="3094972"/>
            <a:ext cx="9299575" cy="0"/>
          </a:xfrm>
          <a:prstGeom prst="line">
            <a:avLst/>
          </a:prstGeom>
          <a:noFill/>
          <a:ln w="12700" cap="flat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" name="Line 66">
            <a:extLst>
              <a:ext uri="{FF2B5EF4-FFF2-40B4-BE49-F238E27FC236}">
                <a16:creationId xmlns:a16="http://schemas.microsoft.com/office/drawing/2014/main" id="{7AB77562-63A6-AA9C-AE59-9517CB0B7920}"/>
              </a:ext>
            </a:extLst>
          </p:cNvPr>
          <p:cNvSpPr>
            <a:spLocks noChangeShapeType="1"/>
          </p:cNvSpPr>
          <p:nvPr/>
        </p:nvSpPr>
        <p:spPr bwMode="auto">
          <a:xfrm>
            <a:off x="1221535" y="3499785"/>
            <a:ext cx="9299575" cy="0"/>
          </a:xfrm>
          <a:prstGeom prst="line">
            <a:avLst/>
          </a:prstGeom>
          <a:noFill/>
          <a:ln w="12700" cap="flat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9" name="Line 67">
            <a:extLst>
              <a:ext uri="{FF2B5EF4-FFF2-40B4-BE49-F238E27FC236}">
                <a16:creationId xmlns:a16="http://schemas.microsoft.com/office/drawing/2014/main" id="{796830DE-2B81-39A9-9885-A739190898FE}"/>
              </a:ext>
            </a:extLst>
          </p:cNvPr>
          <p:cNvSpPr>
            <a:spLocks noChangeShapeType="1"/>
          </p:cNvSpPr>
          <p:nvPr/>
        </p:nvSpPr>
        <p:spPr bwMode="auto">
          <a:xfrm>
            <a:off x="1221535" y="3903010"/>
            <a:ext cx="9299575" cy="0"/>
          </a:xfrm>
          <a:prstGeom prst="line">
            <a:avLst/>
          </a:prstGeom>
          <a:noFill/>
          <a:ln w="12700" cap="flat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0" name="Line 68">
            <a:extLst>
              <a:ext uri="{FF2B5EF4-FFF2-40B4-BE49-F238E27FC236}">
                <a16:creationId xmlns:a16="http://schemas.microsoft.com/office/drawing/2014/main" id="{61B223F6-9196-694A-C39A-BB7A7F737922}"/>
              </a:ext>
            </a:extLst>
          </p:cNvPr>
          <p:cNvSpPr>
            <a:spLocks noChangeShapeType="1"/>
          </p:cNvSpPr>
          <p:nvPr/>
        </p:nvSpPr>
        <p:spPr bwMode="auto">
          <a:xfrm>
            <a:off x="1221535" y="4306235"/>
            <a:ext cx="9299575" cy="0"/>
          </a:xfrm>
          <a:prstGeom prst="line">
            <a:avLst/>
          </a:prstGeom>
          <a:noFill/>
          <a:ln w="12700" cap="flat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" name="Line 69">
            <a:extLst>
              <a:ext uri="{FF2B5EF4-FFF2-40B4-BE49-F238E27FC236}">
                <a16:creationId xmlns:a16="http://schemas.microsoft.com/office/drawing/2014/main" id="{CDE0E44D-1ACE-4355-33CA-F60B7CCEC0FC}"/>
              </a:ext>
            </a:extLst>
          </p:cNvPr>
          <p:cNvSpPr>
            <a:spLocks noChangeShapeType="1"/>
          </p:cNvSpPr>
          <p:nvPr/>
        </p:nvSpPr>
        <p:spPr bwMode="auto">
          <a:xfrm>
            <a:off x="1221535" y="4711047"/>
            <a:ext cx="9299575" cy="0"/>
          </a:xfrm>
          <a:prstGeom prst="line">
            <a:avLst/>
          </a:prstGeom>
          <a:noFill/>
          <a:ln w="12700" cap="flat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2" name="Line 70">
            <a:extLst>
              <a:ext uri="{FF2B5EF4-FFF2-40B4-BE49-F238E27FC236}">
                <a16:creationId xmlns:a16="http://schemas.microsoft.com/office/drawing/2014/main" id="{B98B1BFF-7511-FDFC-17E8-62A9B8F18EF7}"/>
              </a:ext>
            </a:extLst>
          </p:cNvPr>
          <p:cNvSpPr>
            <a:spLocks noChangeShapeType="1"/>
          </p:cNvSpPr>
          <p:nvPr/>
        </p:nvSpPr>
        <p:spPr bwMode="auto">
          <a:xfrm>
            <a:off x="1221535" y="5114272"/>
            <a:ext cx="9299575" cy="0"/>
          </a:xfrm>
          <a:prstGeom prst="line">
            <a:avLst/>
          </a:prstGeom>
          <a:noFill/>
          <a:ln w="12700" cap="flat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3" name="Line 71">
            <a:extLst>
              <a:ext uri="{FF2B5EF4-FFF2-40B4-BE49-F238E27FC236}">
                <a16:creationId xmlns:a16="http://schemas.microsoft.com/office/drawing/2014/main" id="{7A29310E-4E1E-9C58-C37F-B54103777219}"/>
              </a:ext>
            </a:extLst>
          </p:cNvPr>
          <p:cNvSpPr>
            <a:spLocks noChangeShapeType="1"/>
          </p:cNvSpPr>
          <p:nvPr/>
        </p:nvSpPr>
        <p:spPr bwMode="auto">
          <a:xfrm>
            <a:off x="1221535" y="5517497"/>
            <a:ext cx="9299575" cy="0"/>
          </a:xfrm>
          <a:prstGeom prst="line">
            <a:avLst/>
          </a:prstGeom>
          <a:noFill/>
          <a:ln w="12700" cap="flat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4" name="Line 72">
            <a:extLst>
              <a:ext uri="{FF2B5EF4-FFF2-40B4-BE49-F238E27FC236}">
                <a16:creationId xmlns:a16="http://schemas.microsoft.com/office/drawing/2014/main" id="{E0DADEB3-5027-7ADC-AF5C-196B9749E1E6}"/>
              </a:ext>
            </a:extLst>
          </p:cNvPr>
          <p:cNvSpPr>
            <a:spLocks noChangeShapeType="1"/>
          </p:cNvSpPr>
          <p:nvPr/>
        </p:nvSpPr>
        <p:spPr bwMode="auto">
          <a:xfrm>
            <a:off x="1227885" y="666097"/>
            <a:ext cx="0" cy="5262563"/>
          </a:xfrm>
          <a:prstGeom prst="line">
            <a:avLst/>
          </a:prstGeom>
          <a:noFill/>
          <a:ln w="12700" cap="flat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5" name="Line 73">
            <a:extLst>
              <a:ext uri="{FF2B5EF4-FFF2-40B4-BE49-F238E27FC236}">
                <a16:creationId xmlns:a16="http://schemas.microsoft.com/office/drawing/2014/main" id="{DC247BAD-586D-8AF6-1EE9-1881EB6C751F}"/>
              </a:ext>
            </a:extLst>
          </p:cNvPr>
          <p:cNvSpPr>
            <a:spLocks noChangeShapeType="1"/>
          </p:cNvSpPr>
          <p:nvPr/>
        </p:nvSpPr>
        <p:spPr bwMode="auto">
          <a:xfrm>
            <a:off x="10514760" y="666097"/>
            <a:ext cx="0" cy="5262563"/>
          </a:xfrm>
          <a:prstGeom prst="line">
            <a:avLst/>
          </a:prstGeom>
          <a:noFill/>
          <a:ln w="12700" cap="flat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6" name="Line 74">
            <a:extLst>
              <a:ext uri="{FF2B5EF4-FFF2-40B4-BE49-F238E27FC236}">
                <a16:creationId xmlns:a16="http://schemas.microsoft.com/office/drawing/2014/main" id="{E0CBADA1-EBF1-0BA9-D9FF-668B747D9147}"/>
              </a:ext>
            </a:extLst>
          </p:cNvPr>
          <p:cNvSpPr>
            <a:spLocks noChangeShapeType="1"/>
          </p:cNvSpPr>
          <p:nvPr/>
        </p:nvSpPr>
        <p:spPr bwMode="auto">
          <a:xfrm>
            <a:off x="1221535" y="672447"/>
            <a:ext cx="9299575" cy="0"/>
          </a:xfrm>
          <a:prstGeom prst="line">
            <a:avLst/>
          </a:prstGeom>
          <a:noFill/>
          <a:ln w="12700" cap="flat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7" name="Line 75">
            <a:extLst>
              <a:ext uri="{FF2B5EF4-FFF2-40B4-BE49-F238E27FC236}">
                <a16:creationId xmlns:a16="http://schemas.microsoft.com/office/drawing/2014/main" id="{3303754E-32FA-9784-F364-5EF3F9A062EB}"/>
              </a:ext>
            </a:extLst>
          </p:cNvPr>
          <p:cNvSpPr>
            <a:spLocks noChangeShapeType="1"/>
          </p:cNvSpPr>
          <p:nvPr/>
        </p:nvSpPr>
        <p:spPr bwMode="auto">
          <a:xfrm>
            <a:off x="1221535" y="5922310"/>
            <a:ext cx="9299575" cy="0"/>
          </a:xfrm>
          <a:prstGeom prst="line">
            <a:avLst/>
          </a:prstGeom>
          <a:noFill/>
          <a:ln w="12700" cap="flat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8" name="Rectangle 76">
            <a:extLst>
              <a:ext uri="{FF2B5EF4-FFF2-40B4-BE49-F238E27FC236}">
                <a16:creationId xmlns:a16="http://schemas.microsoft.com/office/drawing/2014/main" id="{365C1F6B-76E0-4432-F1FB-9CD6E289E5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42472" y="715310"/>
            <a:ext cx="1784350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SE1001_SWR302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9" name="Rectangle 77">
            <a:extLst>
              <a:ext uri="{FF2B5EF4-FFF2-40B4-BE49-F238E27FC236}">
                <a16:creationId xmlns:a16="http://schemas.microsoft.com/office/drawing/2014/main" id="{A4DF0BA4-411F-BC5E-98C1-7E2A8260D3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63397" y="715310"/>
            <a:ext cx="1703388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SE1003_LAB211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0" name="Rectangle 78">
            <a:extLst>
              <a:ext uri="{FF2B5EF4-FFF2-40B4-BE49-F238E27FC236}">
                <a16:creationId xmlns:a16="http://schemas.microsoft.com/office/drawing/2014/main" id="{60AC8CEA-8DEF-798B-AB33-B4A0FE7BC9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85910" y="715310"/>
            <a:ext cx="1628775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SE1004_CSI102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1" name="Rectangle 79">
            <a:extLst>
              <a:ext uri="{FF2B5EF4-FFF2-40B4-BE49-F238E27FC236}">
                <a16:creationId xmlns:a16="http://schemas.microsoft.com/office/drawing/2014/main" id="{4C78271B-7FD1-BC20-EF4C-CBE943193A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19960" y="1118535"/>
            <a:ext cx="566738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ST11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2" name="Rectangle 80">
            <a:extLst>
              <a:ext uri="{FF2B5EF4-FFF2-40B4-BE49-F238E27FC236}">
                <a16:creationId xmlns:a16="http://schemas.microsoft.com/office/drawing/2014/main" id="{E693EE7D-3683-BE0A-D997-7FF4B93114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42472" y="1118535"/>
            <a:ext cx="407988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8,9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3" name="Rectangle 81">
            <a:extLst>
              <a:ext uri="{FF2B5EF4-FFF2-40B4-BE49-F238E27FC236}">
                <a16:creationId xmlns:a16="http://schemas.microsoft.com/office/drawing/2014/main" id="{C9E87504-ABD5-74E8-A933-2CA45EBEBA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63397" y="1118535"/>
            <a:ext cx="407988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9,2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4" name="Rectangle 82">
            <a:extLst>
              <a:ext uri="{FF2B5EF4-FFF2-40B4-BE49-F238E27FC236}">
                <a16:creationId xmlns:a16="http://schemas.microsoft.com/office/drawing/2014/main" id="{6929C796-070D-B3CB-21F8-D227F71FAB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85910" y="1118535"/>
            <a:ext cx="407988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9,1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5" name="Rectangle 83">
            <a:extLst>
              <a:ext uri="{FF2B5EF4-FFF2-40B4-BE49-F238E27FC236}">
                <a16:creationId xmlns:a16="http://schemas.microsoft.com/office/drawing/2014/main" id="{463A2052-6C70-A4DB-2E46-A8335A2239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19960" y="1520172"/>
            <a:ext cx="566738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ST12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6" name="Rectangle 84">
            <a:extLst>
              <a:ext uri="{FF2B5EF4-FFF2-40B4-BE49-F238E27FC236}">
                <a16:creationId xmlns:a16="http://schemas.microsoft.com/office/drawing/2014/main" id="{17A99F4E-38E1-7623-8A6F-20D4471F5E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42472" y="1520172"/>
            <a:ext cx="407988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9,1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7" name="Rectangle 85">
            <a:extLst>
              <a:ext uri="{FF2B5EF4-FFF2-40B4-BE49-F238E27FC236}">
                <a16:creationId xmlns:a16="http://schemas.microsoft.com/office/drawing/2014/main" id="{1DA1A1DD-D6DA-9D66-F08B-0C37292597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63397" y="1520172"/>
            <a:ext cx="407988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9,4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8" name="Rectangle 86">
            <a:extLst>
              <a:ext uri="{FF2B5EF4-FFF2-40B4-BE49-F238E27FC236}">
                <a16:creationId xmlns:a16="http://schemas.microsoft.com/office/drawing/2014/main" id="{F134489D-ADC7-EBCB-3D6E-0B2BE4C9E3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85910" y="1520172"/>
            <a:ext cx="407988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9,3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9" name="Rectangle 87">
            <a:extLst>
              <a:ext uri="{FF2B5EF4-FFF2-40B4-BE49-F238E27FC236}">
                <a16:creationId xmlns:a16="http://schemas.microsoft.com/office/drawing/2014/main" id="{4D755413-A0DE-1673-0F73-438B50B13B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19960" y="1926572"/>
            <a:ext cx="566738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ST13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0" name="Rectangle 88">
            <a:extLst>
              <a:ext uri="{FF2B5EF4-FFF2-40B4-BE49-F238E27FC236}">
                <a16:creationId xmlns:a16="http://schemas.microsoft.com/office/drawing/2014/main" id="{0D304DBD-979D-B273-D902-A3DA80BB85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19960" y="2329797"/>
            <a:ext cx="566738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ST14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1" name="Rectangle 89">
            <a:extLst>
              <a:ext uri="{FF2B5EF4-FFF2-40B4-BE49-F238E27FC236}">
                <a16:creationId xmlns:a16="http://schemas.microsoft.com/office/drawing/2014/main" id="{B909EA94-488C-0071-62E4-2E4A75561C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19960" y="2731435"/>
            <a:ext cx="596900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ST21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2" name="Rectangle 90">
            <a:extLst>
              <a:ext uri="{FF2B5EF4-FFF2-40B4-BE49-F238E27FC236}">
                <a16:creationId xmlns:a16="http://schemas.microsoft.com/office/drawing/2014/main" id="{60F35250-0066-CB67-7110-4D71D0450A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42472" y="2731435"/>
            <a:ext cx="29174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8,8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3" name="Rectangle 91">
            <a:extLst>
              <a:ext uri="{FF2B5EF4-FFF2-40B4-BE49-F238E27FC236}">
                <a16:creationId xmlns:a16="http://schemas.microsoft.com/office/drawing/2014/main" id="{8E15853A-7B3B-0FC1-DA86-FD3846497C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63397" y="2731435"/>
            <a:ext cx="430213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9,2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4" name="Rectangle 92">
            <a:extLst>
              <a:ext uri="{FF2B5EF4-FFF2-40B4-BE49-F238E27FC236}">
                <a16:creationId xmlns:a16="http://schemas.microsoft.com/office/drawing/2014/main" id="{381A5AAF-C5ED-B113-48B9-07F1D7B429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85910" y="2731435"/>
            <a:ext cx="430213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9,1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5" name="Rectangle 93">
            <a:extLst>
              <a:ext uri="{FF2B5EF4-FFF2-40B4-BE49-F238E27FC236}">
                <a16:creationId xmlns:a16="http://schemas.microsoft.com/office/drawing/2014/main" id="{FF95C2A7-7BF7-8D35-7E38-2D15777B89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19960" y="3137835"/>
            <a:ext cx="566738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ST22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6" name="Rectangle 94">
            <a:extLst>
              <a:ext uri="{FF2B5EF4-FFF2-40B4-BE49-F238E27FC236}">
                <a16:creationId xmlns:a16="http://schemas.microsoft.com/office/drawing/2014/main" id="{9199EB63-3B9E-2C68-5B42-4B01279C6F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42472" y="3137835"/>
            <a:ext cx="407988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9,1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7" name="Rectangle 95">
            <a:extLst>
              <a:ext uri="{FF2B5EF4-FFF2-40B4-BE49-F238E27FC236}">
                <a16:creationId xmlns:a16="http://schemas.microsoft.com/office/drawing/2014/main" id="{CD687D44-7DDB-44EB-4E00-86EA708D6C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63397" y="3137835"/>
            <a:ext cx="407988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9,4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8" name="Rectangle 96">
            <a:extLst>
              <a:ext uri="{FF2B5EF4-FFF2-40B4-BE49-F238E27FC236}">
                <a16:creationId xmlns:a16="http://schemas.microsoft.com/office/drawing/2014/main" id="{D19FD495-B356-6C93-22F9-DF39F92005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85910" y="3137835"/>
            <a:ext cx="407988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9,3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9" name="Rectangle 97">
            <a:extLst>
              <a:ext uri="{FF2B5EF4-FFF2-40B4-BE49-F238E27FC236}">
                <a16:creationId xmlns:a16="http://schemas.microsoft.com/office/drawing/2014/main" id="{D85FE9C5-AFFB-AB42-0E49-E2DDB878A6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19960" y="3539472"/>
            <a:ext cx="566738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ST23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0" name="Rectangle 98">
            <a:extLst>
              <a:ext uri="{FF2B5EF4-FFF2-40B4-BE49-F238E27FC236}">
                <a16:creationId xmlns:a16="http://schemas.microsoft.com/office/drawing/2014/main" id="{141E02AA-40A8-4108-8950-6112ADAAE4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19960" y="3945872"/>
            <a:ext cx="566738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ST24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1" name="Rectangle 99">
            <a:extLst>
              <a:ext uri="{FF2B5EF4-FFF2-40B4-BE49-F238E27FC236}">
                <a16:creationId xmlns:a16="http://schemas.microsoft.com/office/drawing/2014/main" id="{AD94FD99-F160-FA63-D5D6-A67E35C8CF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19960" y="4349097"/>
            <a:ext cx="566738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ST31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2" name="Rectangle 100">
            <a:extLst>
              <a:ext uri="{FF2B5EF4-FFF2-40B4-BE49-F238E27FC236}">
                <a16:creationId xmlns:a16="http://schemas.microsoft.com/office/drawing/2014/main" id="{19F56598-9A3A-12F6-4D63-8DC6D495B5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19960" y="4750735"/>
            <a:ext cx="596900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ST32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3" name="Rectangle 101">
            <a:extLst>
              <a:ext uri="{FF2B5EF4-FFF2-40B4-BE49-F238E27FC236}">
                <a16:creationId xmlns:a16="http://schemas.microsoft.com/office/drawing/2014/main" id="{E8EACCC3-BD81-ECA7-54CF-FFB361E642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19960" y="5157135"/>
            <a:ext cx="566738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ST33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4" name="Rectangle 102">
            <a:extLst>
              <a:ext uri="{FF2B5EF4-FFF2-40B4-BE49-F238E27FC236}">
                <a16:creationId xmlns:a16="http://schemas.microsoft.com/office/drawing/2014/main" id="{5AFAA669-2733-15E5-2AE4-868C7EEF33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42472" y="5157135"/>
            <a:ext cx="2333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5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5" name="Rectangle 103">
            <a:extLst>
              <a:ext uri="{FF2B5EF4-FFF2-40B4-BE49-F238E27FC236}">
                <a16:creationId xmlns:a16="http://schemas.microsoft.com/office/drawing/2014/main" id="{55D1816F-72D0-2F02-C6BF-1EB5B0C4C6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63397" y="5157135"/>
            <a:ext cx="407988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5,1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6" name="Rectangle 104">
            <a:extLst>
              <a:ext uri="{FF2B5EF4-FFF2-40B4-BE49-F238E27FC236}">
                <a16:creationId xmlns:a16="http://schemas.microsoft.com/office/drawing/2014/main" id="{A40543ED-3061-463F-3E08-A1618CD426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85910" y="5157135"/>
            <a:ext cx="407988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4,9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7" name="Rectangle 105">
            <a:extLst>
              <a:ext uri="{FF2B5EF4-FFF2-40B4-BE49-F238E27FC236}">
                <a16:creationId xmlns:a16="http://schemas.microsoft.com/office/drawing/2014/main" id="{895C243B-72DA-D42F-B2C4-6025618A7B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19960" y="5558772"/>
            <a:ext cx="566738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ST34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8" name="Rectangle 106">
            <a:extLst>
              <a:ext uri="{FF2B5EF4-FFF2-40B4-BE49-F238E27FC236}">
                <a16:creationId xmlns:a16="http://schemas.microsoft.com/office/drawing/2014/main" id="{24CF3FC6-3B4E-2958-8FC3-388CDBBD79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42472" y="5558772"/>
            <a:ext cx="2333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5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9" name="Rectangle 107">
            <a:extLst>
              <a:ext uri="{FF2B5EF4-FFF2-40B4-BE49-F238E27FC236}">
                <a16:creationId xmlns:a16="http://schemas.microsoft.com/office/drawing/2014/main" id="{F6F742DB-78A3-CA7A-9128-7A297F11B0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63397" y="5558772"/>
            <a:ext cx="407988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5,1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0" name="Rectangle 108">
            <a:extLst>
              <a:ext uri="{FF2B5EF4-FFF2-40B4-BE49-F238E27FC236}">
                <a16:creationId xmlns:a16="http://schemas.microsoft.com/office/drawing/2014/main" id="{DB76B232-E1C7-FE28-FC4A-F8DE6163A7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85910" y="5558772"/>
            <a:ext cx="407988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4,9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5098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5F35D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5F35D"/>
                                      </p:to>
                                    </p:animClr>
                                    <p:set>
                                      <p:cBhvr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animClr clrSpc="rgb" dir="cw">
                                      <p:cBhvr>
                                        <p:cTn id="1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1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animClr clrSpc="rgb" dir="cw">
                                      <p:cBhvr>
                                        <p:cTn id="1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2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animClr clrSpc="rgb" dir="cw">
                                      <p:cBhvr>
                                        <p:cTn id="2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2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animClr clrSpc="rgb" dir="cw">
                                      <p:cBhvr>
                                        <p:cTn id="2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3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3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animClr clrSpc="rgb" dir="cw">
                                      <p:cBhvr>
                                        <p:cTn id="34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35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8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animClr clrSpc="rgb" dir="cw">
                                      <p:cBhvr>
                                        <p:cTn id="39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40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1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3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animClr clrSpc="rgb" dir="cw">
                                      <p:cBhvr>
                                        <p:cTn id="44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45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6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animClr clrSpc="rgb" dir="cw">
                                      <p:cBhvr>
                                        <p:cTn id="49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50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1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animClr clrSpc="rgb" dir="cw">
                                      <p:cBhvr>
                                        <p:cTn id="5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55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animClr clrSpc="rgb" dir="cw">
                                      <p:cBhvr>
                                        <p:cTn id="5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6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animClr clrSpc="rgb" dir="cw">
                                      <p:cBhvr>
                                        <p:cTn id="6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6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animClr clrSpc="rgb" dir="cw">
                                      <p:cBhvr>
                                        <p:cTn id="6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7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animClr clrSpc="rgb" dir="cw">
                                      <p:cBhvr>
                                        <p:cTn id="7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7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5F35D"/>
                                      </p:to>
                                    </p:animClr>
                                    <p:animClr clrSpc="rgb" dir="cw">
                                      <p:cBhvr>
                                        <p:cTn id="8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5F35D"/>
                                      </p:to>
                                    </p:animClr>
                                    <p:set>
                                      <p:cBhvr>
                                        <p:cTn id="8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9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animClr clrSpc="rgb" dir="cw">
                                      <p:cBhvr>
                                        <p:cTn id="8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8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9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animClr clrSpc="rgb" dir="cw">
                                      <p:cBhvr>
                                        <p:cTn id="9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9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animClr clrSpc="rgb" dir="cw">
                                      <p:cBhvr>
                                        <p:cTn id="9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9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animClr clrSpc="rgb" dir="cw">
                                      <p:cBhvr>
                                        <p:cTn id="10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10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animClr clrSpc="rgb" dir="cw">
                                      <p:cBhvr>
                                        <p:cTn id="10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10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animClr clrSpc="rgb" dir="cw">
                                      <p:cBhvr>
                                        <p:cTn id="11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11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animClr clrSpc="rgb" dir="cw">
                                      <p:cBhvr>
                                        <p:cTn id="11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1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animClr clrSpc="rgb" dir="cw">
                                      <p:cBhvr>
                                        <p:cTn id="12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12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animClr clrSpc="rgb" dir="cw">
                                      <p:cBhvr>
                                        <p:cTn id="12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12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2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animClr clrSpc="rgb" dir="cw">
                                      <p:cBhvr>
                                        <p:cTn id="13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134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5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7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animClr clrSpc="rgb" dir="cw">
                                      <p:cBhvr>
                                        <p:cTn id="138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139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0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2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animClr clrSpc="rgb" dir="cw">
                                      <p:cBhvr>
                                        <p:cTn id="143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144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5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7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animClr clrSpc="rgb" dir="cw">
                                      <p:cBhvr>
                                        <p:cTn id="148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149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0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5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5F35D"/>
                                      </p:to>
                                    </p:animClr>
                                    <p:animClr clrSpc="rgb" dir="cw">
                                      <p:cBhvr>
                                        <p:cTn id="15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5F35D"/>
                                      </p:to>
                                    </p:animClr>
                                    <p:set>
                                      <p:cBhvr>
                                        <p:cTn id="15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19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animClr clrSpc="rgb" dir="cw">
                                      <p:cBhvr>
                                        <p:cTn id="16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16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9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animClr clrSpc="rgb" dir="cw">
                                      <p:cBhvr>
                                        <p:cTn id="16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16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19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7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animClr clrSpc="rgb" dir="cw">
                                      <p:cBhvr>
                                        <p:cTn id="17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17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9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7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animClr clrSpc="rgb" dir="cw">
                                      <p:cBhvr>
                                        <p:cTn id="17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17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0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1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animClr clrSpc="rgb" dir="cw">
                                      <p:cBhvr>
                                        <p:cTn id="182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183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4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6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animClr clrSpc="rgb" dir="cw">
                                      <p:cBhvr>
                                        <p:cTn id="187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188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9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0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91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animClr clrSpc="rgb" dir="cw">
                                      <p:cBhvr>
                                        <p:cTn id="19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19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4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9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animClr clrSpc="rgb" dir="cw">
                                      <p:cBhvr>
                                        <p:cTn id="19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19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0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animClr clrSpc="rgb" dir="cw">
                                      <p:cBhvr>
                                        <p:cTn id="20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20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animClr clrSpc="rgb" dir="cw">
                                      <p:cBhvr>
                                        <p:cTn id="20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20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0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1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animClr clrSpc="rgb" dir="cw">
                                      <p:cBhvr>
                                        <p:cTn id="21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21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1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animClr clrSpc="rgb" dir="cw">
                                      <p:cBhvr>
                                        <p:cTn id="21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21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0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animClr clrSpc="rgb" dir="cw">
                                      <p:cBhvr>
                                        <p:cTn id="22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22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3" grpId="1" animBg="1"/>
      <p:bldP spid="24" grpId="0" animBg="1"/>
      <p:bldP spid="24" grpId="1" animBg="1"/>
      <p:bldP spid="26" grpId="0" animBg="1"/>
      <p:bldP spid="26" grpId="1" animBg="1"/>
      <p:bldP spid="27" grpId="0" animBg="1"/>
      <p:bldP spid="28" grpId="0" animBg="1"/>
      <p:bldP spid="28" grpId="1" animBg="1"/>
      <p:bldP spid="30" grpId="0" animBg="1"/>
      <p:bldP spid="31" grpId="0" animBg="1"/>
      <p:bldP spid="32" grpId="0" animBg="1"/>
      <p:bldP spid="34" grpId="0" animBg="1"/>
      <p:bldP spid="35" grpId="0" animBg="1"/>
      <p:bldP spid="36" grpId="0" animBg="1"/>
      <p:bldP spid="38" grpId="0" animBg="1"/>
      <p:bldP spid="39" grpId="0" animBg="1"/>
      <p:bldP spid="40" grpId="0" animBg="1"/>
      <p:bldP spid="42" grpId="0" animBg="1"/>
      <p:bldP spid="42" grpId="1" animBg="1"/>
      <p:bldP spid="43" grpId="0" animBg="1"/>
      <p:bldP spid="43" grpId="1" animBg="1"/>
      <p:bldP spid="44" grpId="0" animBg="1"/>
      <p:bldP spid="46" grpId="0" animBg="1"/>
      <p:bldP spid="47" grpId="0" animBg="1"/>
      <p:bldP spid="48" grpId="0" animBg="1"/>
      <p:bldP spid="50" grpId="0" animBg="1"/>
      <p:bldP spid="51" grpId="0" animBg="1"/>
      <p:bldP spid="52" grpId="0" animBg="1"/>
      <p:bldP spid="54" grpId="0" animBg="1"/>
      <p:bldP spid="55" grpId="0" animBg="1"/>
      <p:bldP spid="56" grpId="0" animBg="1"/>
      <p:bldP spid="58" grpId="0" animBg="1"/>
      <p:bldP spid="59" grpId="0" animBg="1"/>
      <p:bldP spid="60" grpId="0" animBg="1"/>
      <p:bldP spid="62" grpId="0" animBg="1"/>
      <p:bldP spid="63" grpId="0" animBg="1"/>
      <p:bldP spid="64" grpId="0" animBg="1"/>
      <p:bldP spid="66" grpId="0" animBg="1"/>
      <p:bldP spid="67" grpId="0" animBg="1"/>
      <p:bldP spid="68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Không có mô tả.">
            <a:extLst>
              <a:ext uri="{FF2B5EF4-FFF2-40B4-BE49-F238E27FC236}">
                <a16:creationId xmlns:a16="http://schemas.microsoft.com/office/drawing/2014/main" id="{A1158566-8DBA-8E9B-EE86-65854938516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2684" y="329515"/>
            <a:ext cx="7517807" cy="5243513"/>
          </a:xfrm>
          <a:prstGeom prst="rect">
            <a:avLst/>
          </a:prstGeom>
          <a:solidFill>
            <a:schemeClr val="bg1">
              <a:alpha val="58000"/>
            </a:schemeClr>
          </a:solidFill>
          <a:ln w="12700">
            <a:solidFill>
              <a:schemeClr val="tx1"/>
            </a:solidFill>
          </a:ln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2A1AA82A-1A1E-A5B4-8183-68E19C02A4C0}"/>
              </a:ext>
            </a:extLst>
          </p:cNvPr>
          <p:cNvGrpSpPr/>
          <p:nvPr/>
        </p:nvGrpSpPr>
        <p:grpSpPr>
          <a:xfrm>
            <a:off x="151509" y="564575"/>
            <a:ext cx="3652673" cy="668207"/>
            <a:chOff x="364024" y="510659"/>
            <a:chExt cx="3652673" cy="668207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DD63463-1E7A-2611-BE1E-B33211C6788D}"/>
                </a:ext>
              </a:extLst>
            </p:cNvPr>
            <p:cNvSpPr txBox="1"/>
            <p:nvPr/>
          </p:nvSpPr>
          <p:spPr>
            <a:xfrm>
              <a:off x="364024" y="510659"/>
              <a:ext cx="365267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0" i="0" dirty="0">
                  <a:solidFill>
                    <a:srgbClr val="202124"/>
                  </a:solidFill>
                  <a:effectLst/>
                  <a:latin typeface="Roboto" panose="02000000000000000000" pitchFamily="2" charset="0"/>
                </a:rPr>
                <a:t>Priority course = </a:t>
              </a:r>
              <a:r>
                <a:rPr lang="en-US" dirty="0">
                  <a:solidFill>
                    <a:srgbClr val="202124"/>
                  </a:solidFill>
                  <a:latin typeface="Roboto" panose="02000000000000000000" pitchFamily="2" charset="0"/>
                </a:rPr>
                <a:t>CGL</a:t>
              </a:r>
              <a:r>
                <a:rPr lang="en-US" b="0" i="0" dirty="0">
                  <a:solidFill>
                    <a:srgbClr val="202124"/>
                  </a:solidFill>
                  <a:effectLst/>
                  <a:latin typeface="Roboto" panose="02000000000000000000" pitchFamily="2" charset="0"/>
                </a:rPr>
                <a:t>/4 * 41,67%</a:t>
              </a:r>
              <a:endParaRPr lang="en-US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302E0D4-F3C9-3D17-540D-10DC926BE51E}"/>
                </a:ext>
              </a:extLst>
            </p:cNvPr>
            <p:cNvSpPr txBox="1"/>
            <p:nvPr/>
          </p:nvSpPr>
          <p:spPr>
            <a:xfrm>
              <a:off x="683810" y="809534"/>
              <a:ext cx="28684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*CGL: Course Group Level </a:t>
              </a:r>
            </a:p>
          </p:txBody>
        </p:sp>
      </p:grpSp>
      <p:sp>
        <p:nvSpPr>
          <p:cNvPr id="14" name="Rectangle 6">
            <a:extLst>
              <a:ext uri="{FF2B5EF4-FFF2-40B4-BE49-F238E27FC236}">
                <a16:creationId xmlns:a16="http://schemas.microsoft.com/office/drawing/2014/main" id="{96856B64-7970-DE4F-4FF5-9CDEB283C0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3525" y="4306409"/>
            <a:ext cx="2095500" cy="0"/>
          </a:xfrm>
          <a:prstGeom prst="rect">
            <a:avLst/>
          </a:prstGeom>
          <a:solidFill>
            <a:srgbClr val="F1F3F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5" name="Rectangle 7">
            <a:extLst>
              <a:ext uri="{FF2B5EF4-FFF2-40B4-BE49-F238E27FC236}">
                <a16:creationId xmlns:a16="http://schemas.microsoft.com/office/drawing/2014/main" id="{3F0B4D35-D818-C6DA-702E-0EB17E68D6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3525" y="4306409"/>
            <a:ext cx="2095500" cy="0"/>
          </a:xfrm>
          <a:prstGeom prst="rect">
            <a:avLst/>
          </a:prstGeom>
          <a:solidFill>
            <a:srgbClr val="F1F3F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Google Sans"/>
              </a:rPr>
              <a:t>15:13</a:t>
            </a:r>
            <a:endParaRPr kumimoji="0" lang="en-US" altLang="en-US" sz="900" b="0" i="0" u="none" strike="noStrike" cap="none" normalizeH="0" baseline="0" dirty="0">
              <a:ln>
                <a:noFill/>
              </a:ln>
              <a:solidFill>
                <a:srgbClr val="FFFFFF"/>
              </a:solidFill>
              <a:effectLst/>
              <a:latin typeface="Roboto" panose="02000000000000000000" pitchFamily="2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Roboto" panose="02000000000000000000" pitchFamily="2" charset="0"/>
              </a:rPr>
            </a:b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C477766-B6FB-D258-F936-0FC26253364A}"/>
              </a:ext>
            </a:extLst>
          </p:cNvPr>
          <p:cNvSpPr txBox="1"/>
          <p:nvPr/>
        </p:nvSpPr>
        <p:spPr>
          <a:xfrm>
            <a:off x="403731" y="4006988"/>
            <a:ext cx="336778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Favorite slot type = </a:t>
            </a:r>
            <a:r>
              <a:rPr lang="en-US" sz="1600" dirty="0">
                <a:solidFill>
                  <a:srgbClr val="202124"/>
                </a:solidFill>
                <a:latin typeface="Roboto" panose="02000000000000000000" pitchFamily="2" charset="0"/>
              </a:rPr>
              <a:t>SP</a:t>
            </a:r>
            <a:r>
              <a:rPr lang="en-US" sz="1600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 * 16,67%</a:t>
            </a:r>
            <a:endParaRPr lang="en-US" sz="1600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BC89A14F-4B8F-6A5F-DC2F-C003275AE5D7}"/>
              </a:ext>
            </a:extLst>
          </p:cNvPr>
          <p:cNvGrpSpPr/>
          <p:nvPr/>
        </p:nvGrpSpPr>
        <p:grpSpPr>
          <a:xfrm>
            <a:off x="6643" y="1617847"/>
            <a:ext cx="3964687" cy="713234"/>
            <a:chOff x="209522" y="1654239"/>
            <a:chExt cx="3964687" cy="713234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99B0C26-CC7C-BCAE-8EC1-59E64872FD16}"/>
                </a:ext>
              </a:extLst>
            </p:cNvPr>
            <p:cNvSpPr txBox="1"/>
            <p:nvPr/>
          </p:nvSpPr>
          <p:spPr>
            <a:xfrm>
              <a:off x="366561" y="1654239"/>
              <a:ext cx="380764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/>
                <a:t>Department's rating = DGP /5 * 25%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AE3DD07-4770-FC69-A305-D59E0CAE96CB}"/>
                </a:ext>
              </a:extLst>
            </p:cNvPr>
            <p:cNvSpPr txBox="1"/>
            <p:nvPr/>
          </p:nvSpPr>
          <p:spPr>
            <a:xfrm>
              <a:off x="209522" y="1998141"/>
              <a:ext cx="38697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*DGP: Department Manager Give Point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AC70495C-BD82-3899-AF9F-D8521BB3367A}"/>
              </a:ext>
            </a:extLst>
          </p:cNvPr>
          <p:cNvGrpSpPr/>
          <p:nvPr/>
        </p:nvGrpSpPr>
        <p:grpSpPr>
          <a:xfrm>
            <a:off x="358368" y="2766606"/>
            <a:ext cx="3590526" cy="678950"/>
            <a:chOff x="592092" y="2787076"/>
            <a:chExt cx="3590526" cy="678950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17D4A4B-48CD-2048-C828-7412B98268DF}"/>
                </a:ext>
              </a:extLst>
            </p:cNvPr>
            <p:cNvSpPr txBox="1"/>
            <p:nvPr/>
          </p:nvSpPr>
          <p:spPr>
            <a:xfrm>
              <a:off x="592092" y="2787076"/>
              <a:ext cx="359052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/>
                <a:t>Favorite subject </a:t>
              </a:r>
              <a:r>
                <a:rPr lang="en-US"/>
                <a:t>= FSP/</a:t>
              </a:r>
              <a:r>
                <a:rPr lang="en-US" dirty="0"/>
                <a:t>5 * 16,67%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F5086D0-C45D-0B6F-F05B-F2C74BE5A33C}"/>
                </a:ext>
              </a:extLst>
            </p:cNvPr>
            <p:cNvSpPr txBox="1"/>
            <p:nvPr/>
          </p:nvSpPr>
          <p:spPr>
            <a:xfrm>
              <a:off x="784812" y="3096694"/>
              <a:ext cx="27808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*FSP: Favorite Subject Point</a:t>
              </a: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ADCE80D1-7EFB-715E-A2F5-03FB2769F664}"/>
              </a:ext>
            </a:extLst>
          </p:cNvPr>
          <p:cNvSpPr txBox="1"/>
          <p:nvPr/>
        </p:nvSpPr>
        <p:spPr>
          <a:xfrm>
            <a:off x="371063" y="4306409"/>
            <a:ext cx="343311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*SP: Slot Time Point</a:t>
            </a:r>
          </a:p>
          <a:p>
            <a:r>
              <a:rPr lang="en-US" dirty="0" err="1"/>
              <a:t>Sp</a:t>
            </a:r>
            <a:r>
              <a:rPr lang="en-US" dirty="0"/>
              <a:t> = 1  If Lecture like a slot time</a:t>
            </a:r>
          </a:p>
          <a:p>
            <a:r>
              <a:rPr lang="en-US" dirty="0" err="1"/>
              <a:t>Sp</a:t>
            </a:r>
            <a:r>
              <a:rPr lang="en-US" dirty="0"/>
              <a:t> = -1 If Lecture dislike a slot time</a:t>
            </a:r>
          </a:p>
          <a:p>
            <a:r>
              <a:rPr lang="en-US" dirty="0" err="1"/>
              <a:t>Sp</a:t>
            </a:r>
            <a:r>
              <a:rPr lang="en-US" dirty="0"/>
              <a:t> = 0  If Neutral</a:t>
            </a:r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91B7FC7E-BE9B-5D80-E84E-40153B801198}"/>
              </a:ext>
            </a:extLst>
          </p:cNvPr>
          <p:cNvSpPr/>
          <p:nvPr/>
        </p:nvSpPr>
        <p:spPr>
          <a:xfrm flipH="1">
            <a:off x="3979286" y="712248"/>
            <a:ext cx="528918" cy="30240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2F27CD1D-32A3-A18D-E589-3370102D0509}"/>
              </a:ext>
            </a:extLst>
          </p:cNvPr>
          <p:cNvSpPr/>
          <p:nvPr/>
        </p:nvSpPr>
        <p:spPr>
          <a:xfrm flipH="1">
            <a:off x="3971330" y="4062575"/>
            <a:ext cx="528918" cy="30240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48FFFD2B-48D1-4872-DCE0-C240473213C5}"/>
              </a:ext>
            </a:extLst>
          </p:cNvPr>
          <p:cNvSpPr/>
          <p:nvPr/>
        </p:nvSpPr>
        <p:spPr>
          <a:xfrm flipH="1">
            <a:off x="3971330" y="2984736"/>
            <a:ext cx="528918" cy="30240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00E031EA-8895-67DE-B9E5-FAAF6A519F78}"/>
              </a:ext>
            </a:extLst>
          </p:cNvPr>
          <p:cNvSpPr/>
          <p:nvPr/>
        </p:nvSpPr>
        <p:spPr>
          <a:xfrm flipH="1">
            <a:off x="3974035" y="1837242"/>
            <a:ext cx="528918" cy="30240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605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5" grpId="0"/>
      <p:bldP spid="2" grpId="0" animBg="1"/>
      <p:bldP spid="4" grpId="0" animBg="1"/>
      <p:bldP spid="7" grpId="0" animBg="1"/>
      <p:bldP spid="9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6095763" cy="6858000"/>
          </a:xfrm>
          <a:prstGeom prst="rect">
            <a:avLst/>
          </a:prstGeom>
          <a:gradFill flip="none" rotWithShape="1">
            <a:gsLst>
              <a:gs pos="16000">
                <a:srgbClr val="F8F8F8">
                  <a:alpha val="32000"/>
                </a:srgbClr>
              </a:gs>
              <a:gs pos="0">
                <a:srgbClr val="F8F8F8">
                  <a:alpha val="0"/>
                </a:srgbClr>
              </a:gs>
              <a:gs pos="86000">
                <a:srgbClr val="F8F8F8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66F54FFB-680A-F146-ECA3-CA5478210379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0694" r="10694"/>
          <a:stretch/>
        </p:blipFill>
        <p:spPr>
          <a:xfrm>
            <a:off x="1016932" y="0"/>
            <a:ext cx="5391150" cy="6858000"/>
          </a:xfrm>
          <a:prstGeom prst="rect">
            <a:avLst/>
          </a:prstGeom>
        </p:spPr>
      </p:pic>
      <p:sp>
        <p:nvSpPr>
          <p:cNvPr id="18" name="Text Placeholder 4"/>
          <p:cNvSpPr txBox="1">
            <a:spLocks/>
          </p:cNvSpPr>
          <p:nvPr/>
        </p:nvSpPr>
        <p:spPr>
          <a:xfrm>
            <a:off x="7030867" y="37837"/>
            <a:ext cx="2753253" cy="351109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4000"/>
              </a:lnSpc>
              <a:buNone/>
              <a:defRPr/>
            </a:pPr>
            <a:r>
              <a:rPr lang="en-US" sz="19900" b="1" dirty="0">
                <a:gradFill>
                  <a:gsLst>
                    <a:gs pos="100000">
                      <a:srgbClr val="F8F8F8">
                        <a:alpha val="0"/>
                      </a:srgbClr>
                    </a:gs>
                    <a:gs pos="0">
                      <a:srgbClr val="FF2555"/>
                    </a:gs>
                  </a:gsLst>
                  <a:lin ang="5400000" scaled="0"/>
                </a:gradFill>
                <a:latin typeface="Bebas Neue" panose="020B0606020202050201" pitchFamily="34" charset="0"/>
                <a:cs typeface="Calibri"/>
              </a:rPr>
              <a:t>05</a:t>
            </a:r>
            <a:endParaRPr lang="id-ID" sz="19900" b="1" dirty="0">
              <a:gradFill>
                <a:gsLst>
                  <a:gs pos="100000">
                    <a:srgbClr val="F8F8F8">
                      <a:alpha val="0"/>
                    </a:srgbClr>
                  </a:gs>
                  <a:gs pos="0">
                    <a:srgbClr val="FF2555"/>
                  </a:gs>
                </a:gsLst>
                <a:lin ang="5400000" scaled="0"/>
              </a:gradFill>
              <a:latin typeface="Bebas Neue" panose="020B0606020202050201" pitchFamily="34" charset="0"/>
              <a:cs typeface="Calibri"/>
            </a:endParaRPr>
          </a:p>
        </p:txBody>
      </p:sp>
      <p:sp>
        <p:nvSpPr>
          <p:cNvPr id="14" name="Text Placeholder 4"/>
          <p:cNvSpPr txBox="1">
            <a:spLocks/>
          </p:cNvSpPr>
          <p:nvPr/>
        </p:nvSpPr>
        <p:spPr>
          <a:xfrm>
            <a:off x="7365869" y="2319341"/>
            <a:ext cx="3065571" cy="98972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5400" dirty="0">
                <a:solidFill>
                  <a:schemeClr val="tx1">
                    <a:lumMod val="65000"/>
                    <a:lumOff val="35000"/>
                  </a:schemeClr>
                </a:solidFill>
                <a:latin typeface="Bebas Neue" panose="020B0606020202050201" pitchFamily="34" charset="0"/>
                <a:cs typeface="Calibri"/>
              </a:rPr>
              <a:t>Conclusion</a:t>
            </a:r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BB3E0561-A274-181E-902B-55B3AA75E5D8}"/>
              </a:ext>
            </a:extLst>
          </p:cNvPr>
          <p:cNvSpPr txBox="1">
            <a:spLocks/>
          </p:cNvSpPr>
          <p:nvPr/>
        </p:nvSpPr>
        <p:spPr>
          <a:xfrm>
            <a:off x="7341334" y="3548933"/>
            <a:ext cx="3114642" cy="130684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4000"/>
              </a:lnSpc>
              <a:defRPr/>
            </a:pPr>
            <a:r>
              <a:rPr lang="en-US" sz="2000">
                <a:solidFill>
                  <a:schemeClr val="bg1">
                    <a:lumMod val="6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Segoe UI" panose="020B0502040204020203" pitchFamily="34" charset="0"/>
              </a:rPr>
              <a:t>Limitations &amp; Futures</a:t>
            </a:r>
            <a:endParaRPr lang="en-US" sz="2000" dirty="0">
              <a:solidFill>
                <a:schemeClr val="bg1">
                  <a:lumMod val="6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2199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4" grpId="0"/>
      <p:bldP spid="2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68E68DBF-4D70-65C3-B37C-1D7D720672B8}"/>
              </a:ext>
            </a:extLst>
          </p:cNvPr>
          <p:cNvSpPr txBox="1">
            <a:spLocks/>
          </p:cNvSpPr>
          <p:nvPr/>
        </p:nvSpPr>
        <p:spPr>
          <a:xfrm>
            <a:off x="3660448" y="758498"/>
            <a:ext cx="5486400" cy="86579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5400">
                <a:solidFill>
                  <a:schemeClr val="tx1">
                    <a:lumMod val="65000"/>
                    <a:lumOff val="35000"/>
                  </a:schemeClr>
                </a:solidFill>
                <a:latin typeface="Bebas Neue" panose="020B0606020202050201" pitchFamily="34" charset="0"/>
                <a:cs typeface="Calibri"/>
              </a:rPr>
              <a:t>Limitations &amp; Futures</a:t>
            </a:r>
            <a:endParaRPr lang="en-US" sz="5400" dirty="0">
              <a:solidFill>
                <a:schemeClr val="tx1">
                  <a:lumMod val="65000"/>
                  <a:lumOff val="35000"/>
                </a:schemeClr>
              </a:solidFill>
              <a:latin typeface="Bebas Neue" panose="020B0606020202050201" pitchFamily="34" charset="0"/>
              <a:cs typeface="Calibri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6AA0590-451B-2362-3C38-1F9B34C26538}"/>
              </a:ext>
            </a:extLst>
          </p:cNvPr>
          <p:cNvGrpSpPr/>
          <p:nvPr/>
        </p:nvGrpSpPr>
        <p:grpSpPr>
          <a:xfrm>
            <a:off x="729274" y="2511972"/>
            <a:ext cx="2678149" cy="3069022"/>
            <a:chOff x="1759287" y="2711668"/>
            <a:chExt cx="2678149" cy="3069022"/>
          </a:xfrm>
        </p:grpSpPr>
        <p:pic>
          <p:nvPicPr>
            <p:cNvPr id="1026" name="Picture 2" descr="Coursera Review (2022): The Only Review You Need to Read">
              <a:extLst>
                <a:ext uri="{FF2B5EF4-FFF2-40B4-BE49-F238E27FC236}">
                  <a16:creationId xmlns:a16="http://schemas.microsoft.com/office/drawing/2014/main" id="{CEEBE3F3-E1CB-CE20-1AA8-1FB9C77159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74274" y="2711668"/>
              <a:ext cx="1848177" cy="18481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Coursera Logo and symbol, meaning, history, PNG, brand">
              <a:extLst>
                <a:ext uri="{FF2B5EF4-FFF2-40B4-BE49-F238E27FC236}">
                  <a16:creationId xmlns:a16="http://schemas.microsoft.com/office/drawing/2014/main" id="{9DE650EF-73D0-C0D8-26F4-21116CD9E39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59287" y="4274231"/>
              <a:ext cx="2678149" cy="15064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C5B9F0E-5F16-AF14-72CA-00C413DF43BA}"/>
              </a:ext>
            </a:extLst>
          </p:cNvPr>
          <p:cNvGrpSpPr/>
          <p:nvPr/>
        </p:nvGrpSpPr>
        <p:grpSpPr>
          <a:xfrm>
            <a:off x="4513887" y="2290285"/>
            <a:ext cx="3411048" cy="2476963"/>
            <a:chOff x="5638800" y="2971800"/>
            <a:chExt cx="1463793" cy="914400"/>
          </a:xfrm>
          <a:solidFill>
            <a:srgbClr val="FA8300"/>
          </a:solidFill>
        </p:grpSpPr>
        <p:pic>
          <p:nvPicPr>
            <p:cNvPr id="12" name="Graphic 11" descr="School girl">
              <a:extLst>
                <a:ext uri="{FF2B5EF4-FFF2-40B4-BE49-F238E27FC236}">
                  <a16:creationId xmlns:a16="http://schemas.microsoft.com/office/drawing/2014/main" id="{158C448A-088C-48D9-B3F1-B5C1300D87C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638800" y="2971800"/>
              <a:ext cx="914400" cy="914400"/>
            </a:xfrm>
            <a:prstGeom prst="rect">
              <a:avLst/>
            </a:prstGeom>
          </p:spPr>
        </p:pic>
        <p:pic>
          <p:nvPicPr>
            <p:cNvPr id="14" name="Graphic 13" descr="School boy">
              <a:extLst>
                <a:ext uri="{FF2B5EF4-FFF2-40B4-BE49-F238E27FC236}">
                  <a16:creationId xmlns:a16="http://schemas.microsoft.com/office/drawing/2014/main" id="{E909B7A9-7FE4-8067-A745-E25C38A94A6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188193" y="2971800"/>
              <a:ext cx="914400" cy="914400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CE6214CA-8965-846A-CD46-3B44E965417B}"/>
              </a:ext>
            </a:extLst>
          </p:cNvPr>
          <p:cNvSpPr txBox="1"/>
          <p:nvPr/>
        </p:nvSpPr>
        <p:spPr>
          <a:xfrm>
            <a:off x="5354715" y="4535376"/>
            <a:ext cx="16588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/>
              <a:t>Students</a:t>
            </a:r>
          </a:p>
        </p:txBody>
      </p:sp>
      <p:pic>
        <p:nvPicPr>
          <p:cNvPr id="18" name="Graphic 17" descr="Schoolhouse">
            <a:extLst>
              <a:ext uri="{FF2B5EF4-FFF2-40B4-BE49-F238E27FC236}">
                <a16:creationId xmlns:a16="http://schemas.microsoft.com/office/drawing/2014/main" id="{3B133A8D-4E29-AC85-741C-CE6906235B1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828689" y="2296591"/>
            <a:ext cx="2634037" cy="253410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499313A-D5A6-224D-D2B7-BAD926532F7B}"/>
              </a:ext>
            </a:extLst>
          </p:cNvPr>
          <p:cNvSpPr txBox="1"/>
          <p:nvPr/>
        </p:nvSpPr>
        <p:spPr>
          <a:xfrm>
            <a:off x="9472559" y="4535376"/>
            <a:ext cx="13208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/>
              <a:t>Rooms</a:t>
            </a:r>
          </a:p>
        </p:txBody>
      </p:sp>
    </p:spTree>
    <p:extLst>
      <p:ext uri="{BB962C8B-B14F-4D97-AF65-F5344CB8AC3E}">
        <p14:creationId xmlns:p14="http://schemas.microsoft.com/office/powerpoint/2010/main" val="641622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9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8B42CA24-2AB3-56C6-CE6B-81FC39A66190}"/>
              </a:ext>
            </a:extLst>
          </p:cNvPr>
          <p:cNvSpPr txBox="1">
            <a:spLocks/>
          </p:cNvSpPr>
          <p:nvPr/>
        </p:nvSpPr>
        <p:spPr>
          <a:xfrm>
            <a:off x="3200400" y="2222500"/>
            <a:ext cx="6032500" cy="1288063"/>
          </a:xfrm>
          <a:prstGeom prst="rect">
            <a:avLst/>
          </a:prstGeom>
          <a:noFill/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88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Bebas Neue" panose="020B0606020202050201" pitchFamily="34" charset="0"/>
                <a:ea typeface="+mn-ea"/>
                <a:cs typeface="Calibri"/>
              </a:rPr>
              <a:t>THANK YOU</a:t>
            </a:r>
            <a:endParaRPr kumimoji="0" lang="id-ID" sz="88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Bebas Neue" panose="020B0606020202050201" pitchFamily="34" charset="0"/>
              <a:ea typeface="+mn-ea"/>
              <a:cs typeface="Calibri"/>
            </a:endParaRPr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B194206C-F433-E8CF-0014-25AD4E58D1CA}"/>
              </a:ext>
            </a:extLst>
          </p:cNvPr>
          <p:cNvSpPr txBox="1">
            <a:spLocks/>
          </p:cNvSpPr>
          <p:nvPr/>
        </p:nvSpPr>
        <p:spPr>
          <a:xfrm>
            <a:off x="3576743" y="3510563"/>
            <a:ext cx="5279813" cy="691910"/>
          </a:xfrm>
          <a:prstGeom prst="rect">
            <a:avLst/>
          </a:prstGeom>
          <a:noFill/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4000"/>
              </a:lnSpc>
              <a:buNone/>
              <a:defRPr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FOR YOUR ATTENDANCE</a:t>
            </a:r>
            <a:endParaRPr lang="id-ID" dirty="0">
              <a:solidFill>
                <a:schemeClr val="accent1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B870A056-F2F1-A0E8-3EF0-F17A1DA14CB8}"/>
              </a:ext>
            </a:extLst>
          </p:cNvPr>
          <p:cNvSpPr txBox="1">
            <a:spLocks/>
          </p:cNvSpPr>
          <p:nvPr/>
        </p:nvSpPr>
        <p:spPr>
          <a:xfrm>
            <a:off x="5141171" y="6424184"/>
            <a:ext cx="1909657" cy="535482"/>
          </a:xfrm>
          <a:prstGeom prst="rect">
            <a:avLst/>
          </a:prstGeom>
          <a:noFill/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4000"/>
              </a:lnSpc>
              <a:buNone/>
              <a:defRPr/>
            </a:pPr>
            <a:r>
              <a:rPr lang="en-US" sz="2000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FLS Team</a:t>
            </a:r>
            <a:endParaRPr lang="id-ID" sz="2000" dirty="0">
              <a:solidFill>
                <a:schemeClr val="accent1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3911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/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66F54FFB-680A-F146-ECA3-CA5478210379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0694" r="10694"/>
          <a:stretch>
            <a:fillRect/>
          </a:stretch>
        </p:blipFill>
        <p:spPr>
          <a:xfrm>
            <a:off x="1057205" y="-7066"/>
            <a:ext cx="5391150" cy="6858000"/>
          </a:xfrm>
          <a:prstGeom prst="rect">
            <a:avLst/>
          </a:prstGeom>
        </p:spPr>
      </p:pic>
      <p:sp>
        <p:nvSpPr>
          <p:cNvPr id="18" name="Text Placeholder 4"/>
          <p:cNvSpPr txBox="1">
            <a:spLocks/>
          </p:cNvSpPr>
          <p:nvPr/>
        </p:nvSpPr>
        <p:spPr>
          <a:xfrm>
            <a:off x="7030867" y="37837"/>
            <a:ext cx="2753253" cy="351109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4000"/>
              </a:lnSpc>
              <a:buNone/>
              <a:defRPr/>
            </a:pPr>
            <a:r>
              <a:rPr lang="en-US" sz="19900" b="1" dirty="0">
                <a:gradFill>
                  <a:gsLst>
                    <a:gs pos="100000">
                      <a:srgbClr val="F8F8F8">
                        <a:alpha val="0"/>
                      </a:srgbClr>
                    </a:gs>
                    <a:gs pos="0">
                      <a:srgbClr val="00C5FF"/>
                    </a:gs>
                    <a:gs pos="33000">
                      <a:srgbClr val="A8E7F2"/>
                    </a:gs>
                  </a:gsLst>
                  <a:lin ang="5400000" scaled="0"/>
                </a:gradFill>
                <a:latin typeface="Bebas Neue" panose="020B0606020202050201" pitchFamily="34" charset="0"/>
                <a:cs typeface="Calibri"/>
              </a:rPr>
              <a:t>01</a:t>
            </a:r>
            <a:endParaRPr lang="id-ID" sz="19900" b="1" dirty="0">
              <a:gradFill>
                <a:gsLst>
                  <a:gs pos="100000">
                    <a:srgbClr val="F8F8F8">
                      <a:alpha val="0"/>
                    </a:srgbClr>
                  </a:gs>
                  <a:gs pos="0">
                    <a:srgbClr val="00C5FF"/>
                  </a:gs>
                  <a:gs pos="33000">
                    <a:srgbClr val="A8E7F2"/>
                  </a:gs>
                </a:gsLst>
                <a:lin ang="5400000" scaled="0"/>
              </a:gradFill>
              <a:latin typeface="Bebas Neue" panose="020B0606020202050201" pitchFamily="34" charset="0"/>
              <a:cs typeface="Calibri"/>
            </a:endParaRPr>
          </a:p>
        </p:txBody>
      </p:sp>
      <p:sp>
        <p:nvSpPr>
          <p:cNvPr id="14" name="Text Placeholder 4"/>
          <p:cNvSpPr txBox="1">
            <a:spLocks/>
          </p:cNvSpPr>
          <p:nvPr/>
        </p:nvSpPr>
        <p:spPr>
          <a:xfrm>
            <a:off x="7458809" y="2217769"/>
            <a:ext cx="3642146" cy="84078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6000">
                <a:solidFill>
                  <a:schemeClr val="tx1">
                    <a:lumMod val="65000"/>
                    <a:lumOff val="35000"/>
                  </a:schemeClr>
                </a:solidFill>
                <a:latin typeface="Bebas Neue" panose="020B0606020202050201" pitchFamily="34" charset="0"/>
                <a:cs typeface="Calibri"/>
              </a:rPr>
              <a:t>INTRODUCTION</a:t>
            </a:r>
            <a:endParaRPr lang="en-US" sz="6000" dirty="0">
              <a:solidFill>
                <a:schemeClr val="tx1">
                  <a:lumMod val="65000"/>
                  <a:lumOff val="35000"/>
                </a:schemeClr>
              </a:solidFill>
              <a:latin typeface="Bebas Neue" panose="020B0606020202050201" pitchFamily="34" charset="0"/>
              <a:cs typeface="Calibri"/>
            </a:endParaRPr>
          </a:p>
        </p:txBody>
      </p:sp>
      <p:sp>
        <p:nvSpPr>
          <p:cNvPr id="15" name="Text Placeholder 4"/>
          <p:cNvSpPr txBox="1">
            <a:spLocks/>
          </p:cNvSpPr>
          <p:nvPr/>
        </p:nvSpPr>
        <p:spPr>
          <a:xfrm>
            <a:off x="7458809" y="3256517"/>
            <a:ext cx="3837610" cy="129505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sz="2000">
                <a:solidFill>
                  <a:srgbClr val="42536A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Segoe UI Light" panose="020B0502040204020203" pitchFamily="34" charset="0"/>
              </a:rPr>
              <a:t>Background</a:t>
            </a:r>
          </a:p>
          <a:p>
            <a:pPr>
              <a:lnSpc>
                <a:spcPct val="120000"/>
              </a:lnSpc>
            </a:pPr>
            <a:r>
              <a:rPr lang="en-US" sz="2000">
                <a:solidFill>
                  <a:srgbClr val="42536A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Segoe UI Light" panose="020B0502040204020203" pitchFamily="34" charset="0"/>
              </a:rPr>
              <a:t>Problems</a:t>
            </a:r>
          </a:p>
        </p:txBody>
      </p:sp>
    </p:spTree>
    <p:extLst>
      <p:ext uri="{BB962C8B-B14F-4D97-AF65-F5344CB8AC3E}">
        <p14:creationId xmlns:p14="http://schemas.microsoft.com/office/powerpoint/2010/main" val="428439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4" grpId="0"/>
      <p:bldP spid="1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4"/>
          <p:cNvSpPr txBox="1">
            <a:spLocks/>
          </p:cNvSpPr>
          <p:nvPr/>
        </p:nvSpPr>
        <p:spPr>
          <a:xfrm>
            <a:off x="3352800" y="551024"/>
            <a:ext cx="5486400" cy="86579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5400">
                <a:solidFill>
                  <a:schemeClr val="tx1">
                    <a:lumMod val="65000"/>
                    <a:lumOff val="35000"/>
                  </a:schemeClr>
                </a:solidFill>
                <a:latin typeface="Bebas Neue" panose="020B0606020202050201" pitchFamily="34" charset="0"/>
                <a:cs typeface="Calibri"/>
              </a:rPr>
              <a:t>Background</a:t>
            </a:r>
            <a:endParaRPr lang="id-ID" sz="5400" dirty="0">
              <a:solidFill>
                <a:schemeClr val="tx1">
                  <a:lumMod val="65000"/>
                  <a:lumOff val="35000"/>
                </a:schemeClr>
              </a:solidFill>
              <a:latin typeface="Bebas Neue" panose="020B0606020202050201" pitchFamily="34" charset="0"/>
              <a:cs typeface="Calibri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9F6B382-A47E-A0D4-7E24-D8AD97904816}"/>
              </a:ext>
            </a:extLst>
          </p:cNvPr>
          <p:cNvSpPr txBox="1">
            <a:spLocks/>
          </p:cNvSpPr>
          <p:nvPr/>
        </p:nvSpPr>
        <p:spPr>
          <a:xfrm>
            <a:off x="799305" y="1357585"/>
            <a:ext cx="11131438" cy="8431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7472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>
                <a:latin typeface="Bahnschrift SemiBold" panose="020B0502040204020203" pitchFamily="34" charset="0"/>
              </a:rPr>
              <a:t>Currently, the scheduling of lecturers at FPT University is being done manually, which is time consuming.</a:t>
            </a:r>
            <a:endParaRPr lang="en-US" sz="2400" dirty="0">
              <a:latin typeface="Bahnschrift SemiBold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77AEA5-E6D4-9526-D829-46F4CA2085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5747" y="2200740"/>
            <a:ext cx="7487343" cy="4522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851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40E2DC25-D8E8-65D7-53BD-225496F3A234}"/>
              </a:ext>
            </a:extLst>
          </p:cNvPr>
          <p:cNvSpPr txBox="1">
            <a:spLocks/>
          </p:cNvSpPr>
          <p:nvPr/>
        </p:nvSpPr>
        <p:spPr>
          <a:xfrm>
            <a:off x="3352800" y="551024"/>
            <a:ext cx="5486400" cy="86579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5400">
                <a:solidFill>
                  <a:schemeClr val="tx1">
                    <a:lumMod val="65000"/>
                    <a:lumOff val="35000"/>
                  </a:schemeClr>
                </a:solidFill>
                <a:latin typeface="Bebas Neue" panose="020B0606020202050201" pitchFamily="34" charset="0"/>
                <a:cs typeface="Calibri"/>
              </a:rPr>
              <a:t>PROBLEMS</a:t>
            </a:r>
            <a:endParaRPr lang="id-ID" sz="5400" dirty="0">
              <a:solidFill>
                <a:schemeClr val="tx1">
                  <a:lumMod val="65000"/>
                  <a:lumOff val="35000"/>
                </a:schemeClr>
              </a:solidFill>
              <a:latin typeface="Bebas Neue" panose="020B0606020202050201" pitchFamily="34" charset="0"/>
              <a:cs typeface="Calibri"/>
            </a:endParaRPr>
          </a:p>
        </p:txBody>
      </p:sp>
      <p:pic>
        <p:nvPicPr>
          <p:cNvPr id="4" name="Picture 6" descr="581 Wasting Time Cliparts, Stock Vector and Royalty Free Wasting Time  Illustrations">
            <a:extLst>
              <a:ext uri="{FF2B5EF4-FFF2-40B4-BE49-F238E27FC236}">
                <a16:creationId xmlns:a16="http://schemas.microsoft.com/office/drawing/2014/main" id="{FC6C711F-92B1-348D-9A21-61E69D34CE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r="16667"/>
          <a:stretch>
            <a:fillRect/>
          </a:stretch>
        </p:blipFill>
        <p:spPr bwMode="auto">
          <a:xfrm>
            <a:off x="1854706" y="2248461"/>
            <a:ext cx="1998634" cy="1889923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DC6CAF-F809-B826-C32A-555E6DD37535}"/>
              </a:ext>
            </a:extLst>
          </p:cNvPr>
          <p:cNvSpPr txBox="1"/>
          <p:nvPr/>
        </p:nvSpPr>
        <p:spPr>
          <a:xfrm>
            <a:off x="2153127" y="4178618"/>
            <a:ext cx="15263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Bahnschrift SemiBold" panose="020B0502040204020203" pitchFamily="34" charset="0"/>
              </a:rPr>
              <a:t>Wasting time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3DEE747-5476-692F-C2CE-2508B90F8959}"/>
              </a:ext>
            </a:extLst>
          </p:cNvPr>
          <p:cNvGrpSpPr/>
          <p:nvPr/>
        </p:nvGrpSpPr>
        <p:grpSpPr>
          <a:xfrm>
            <a:off x="8338663" y="2197855"/>
            <a:ext cx="1865083" cy="2379167"/>
            <a:chOff x="8338663" y="2611480"/>
            <a:chExt cx="2002943" cy="2379167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E7938BD-69D0-2D5B-AB9A-8FDE47F38359}"/>
                </a:ext>
              </a:extLst>
            </p:cNvPr>
            <p:cNvSpPr txBox="1"/>
            <p:nvPr/>
          </p:nvSpPr>
          <p:spPr>
            <a:xfrm>
              <a:off x="8475773" y="4621315"/>
              <a:ext cx="17287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Bahnschrift SemiBold" panose="020B0502040204020203" pitchFamily="34" charset="0"/>
                </a:rPr>
                <a:t>Not optimized</a:t>
              </a:r>
            </a:p>
          </p:txBody>
        </p:sp>
        <p:pic>
          <p:nvPicPr>
            <p:cNvPr id="8" name="Picture 10" descr="Optimize Your Workplace by Eliminating Waste....">
              <a:extLst>
                <a:ext uri="{FF2B5EF4-FFF2-40B4-BE49-F238E27FC236}">
                  <a16:creationId xmlns:a16="http://schemas.microsoft.com/office/drawing/2014/main" id="{DF4E0CD4-1406-4824-F24D-9BEFCF505C3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38663" y="2611480"/>
              <a:ext cx="2002943" cy="1913693"/>
            </a:xfrm>
            <a:prstGeom prst="ellipse">
              <a:avLst/>
            </a:prstGeom>
            <a:noFill/>
            <a:ln>
              <a:solidFill>
                <a:schemeClr val="accent5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2E3F2105-4E4D-6851-54FD-E0A54E30B58F}"/>
              </a:ext>
            </a:extLst>
          </p:cNvPr>
          <p:cNvGrpSpPr/>
          <p:nvPr/>
        </p:nvGrpSpPr>
        <p:grpSpPr>
          <a:xfrm>
            <a:off x="5095094" y="2453230"/>
            <a:ext cx="2016860" cy="2123792"/>
            <a:chOff x="5095094" y="2891380"/>
            <a:chExt cx="2016860" cy="212379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2F310F8-CCF8-B474-01EB-AAC58CB842A0}"/>
                </a:ext>
              </a:extLst>
            </p:cNvPr>
            <p:cNvSpPr txBox="1"/>
            <p:nvPr/>
          </p:nvSpPr>
          <p:spPr>
            <a:xfrm>
              <a:off x="5123909" y="4645840"/>
              <a:ext cx="19880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Bahnschrift SemiBold" panose="020B0502040204020203" pitchFamily="34" charset="0"/>
                </a:rPr>
                <a:t>Favorite Subjects</a:t>
              </a:r>
            </a:p>
          </p:txBody>
        </p:sp>
        <p:pic>
          <p:nvPicPr>
            <p:cNvPr id="11" name="Picture 6" descr="Love Clipart, HD Png Download - kindpng">
              <a:extLst>
                <a:ext uri="{FF2B5EF4-FFF2-40B4-BE49-F238E27FC236}">
                  <a16:creationId xmlns:a16="http://schemas.microsoft.com/office/drawing/2014/main" id="{EB355F1D-3952-B908-5791-D73B6DBC2A8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95094" y="2891380"/>
              <a:ext cx="1998634" cy="14803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74449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66F54FFB-680A-F146-ECA3-CA5478210379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0694" r="10694"/>
          <a:stretch/>
        </p:blipFill>
        <p:spPr>
          <a:xfrm>
            <a:off x="959959" y="0"/>
            <a:ext cx="5391150" cy="6858000"/>
          </a:xfrm>
          <a:prstGeom prst="rect">
            <a:avLst/>
          </a:prstGeom>
        </p:spPr>
      </p:pic>
      <p:sp>
        <p:nvSpPr>
          <p:cNvPr id="18" name="Text Placeholder 4"/>
          <p:cNvSpPr txBox="1">
            <a:spLocks/>
          </p:cNvSpPr>
          <p:nvPr/>
        </p:nvSpPr>
        <p:spPr>
          <a:xfrm>
            <a:off x="7030867" y="37837"/>
            <a:ext cx="2753253" cy="351109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4000"/>
              </a:lnSpc>
              <a:buNone/>
              <a:defRPr/>
            </a:pPr>
            <a:r>
              <a:rPr lang="en-US" sz="19900" b="1" dirty="0">
                <a:gradFill>
                  <a:gsLst>
                    <a:gs pos="100000">
                      <a:srgbClr val="F8F8F8">
                        <a:alpha val="0"/>
                      </a:srgbClr>
                    </a:gs>
                    <a:gs pos="0">
                      <a:srgbClr val="5837FF"/>
                    </a:gs>
                  </a:gsLst>
                  <a:lin ang="5400000" scaled="0"/>
                </a:gradFill>
                <a:latin typeface="Bebas Neue" panose="020B0606020202050201" pitchFamily="34" charset="0"/>
                <a:cs typeface="Calibri"/>
              </a:rPr>
              <a:t>02</a:t>
            </a:r>
            <a:endParaRPr lang="id-ID" sz="19900" b="1" dirty="0">
              <a:gradFill>
                <a:gsLst>
                  <a:gs pos="100000">
                    <a:srgbClr val="F8F8F8">
                      <a:alpha val="0"/>
                    </a:srgbClr>
                  </a:gs>
                  <a:gs pos="0">
                    <a:srgbClr val="5837FF"/>
                  </a:gs>
                </a:gsLst>
                <a:lin ang="5400000" scaled="0"/>
              </a:gradFill>
              <a:latin typeface="Bebas Neue" panose="020B0606020202050201" pitchFamily="34" charset="0"/>
              <a:cs typeface="Calibri"/>
            </a:endParaRPr>
          </a:p>
        </p:txBody>
      </p:sp>
      <p:sp>
        <p:nvSpPr>
          <p:cNvPr id="14" name="Text Placeholder 4"/>
          <p:cNvSpPr txBox="1">
            <a:spLocks/>
          </p:cNvSpPr>
          <p:nvPr/>
        </p:nvSpPr>
        <p:spPr>
          <a:xfrm>
            <a:off x="7341334" y="2265579"/>
            <a:ext cx="4346574" cy="90608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5400">
                <a:solidFill>
                  <a:schemeClr val="tx1">
                    <a:lumMod val="65000"/>
                    <a:lumOff val="35000"/>
                  </a:schemeClr>
                </a:solidFill>
                <a:latin typeface="Bebas Neue" panose="020B0606020202050201" pitchFamily="34" charset="0"/>
                <a:cs typeface="Calibri"/>
              </a:rPr>
              <a:t>System design</a:t>
            </a:r>
            <a:endParaRPr lang="en-US" sz="5400" dirty="0">
              <a:solidFill>
                <a:schemeClr val="tx1">
                  <a:lumMod val="65000"/>
                  <a:lumOff val="35000"/>
                </a:schemeClr>
              </a:solidFill>
              <a:latin typeface="Bebas Neue" panose="020B0606020202050201" pitchFamily="34" charset="0"/>
              <a:cs typeface="Calibri"/>
            </a:endParaRPr>
          </a:p>
        </p:txBody>
      </p:sp>
      <p:sp>
        <p:nvSpPr>
          <p:cNvPr id="15" name="Text Placeholder 4"/>
          <p:cNvSpPr txBox="1">
            <a:spLocks/>
          </p:cNvSpPr>
          <p:nvPr/>
        </p:nvSpPr>
        <p:spPr>
          <a:xfrm>
            <a:off x="7341334" y="3171659"/>
            <a:ext cx="3114642" cy="130574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sz="2000">
                <a:solidFill>
                  <a:srgbClr val="42536A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Segoe UI Light" panose="020B0502040204020203" pitchFamily="34" charset="0"/>
              </a:rPr>
              <a:t>Overall Architecture</a:t>
            </a:r>
          </a:p>
          <a:p>
            <a:pPr>
              <a:lnSpc>
                <a:spcPct val="120000"/>
              </a:lnSpc>
            </a:pPr>
            <a:r>
              <a:rPr lang="en-US" sz="2000">
                <a:solidFill>
                  <a:srgbClr val="42536A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Segoe UI Light" panose="020B0502040204020203" pitchFamily="34" charset="0"/>
              </a:rPr>
              <a:t>Technologies</a:t>
            </a:r>
          </a:p>
        </p:txBody>
      </p:sp>
    </p:spTree>
    <p:extLst>
      <p:ext uri="{BB962C8B-B14F-4D97-AF65-F5344CB8AC3E}">
        <p14:creationId xmlns:p14="http://schemas.microsoft.com/office/powerpoint/2010/main" val="3370033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4" grpId="0"/>
      <p:bldP spid="1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4"/>
          <p:cNvSpPr txBox="1">
            <a:spLocks/>
          </p:cNvSpPr>
          <p:nvPr/>
        </p:nvSpPr>
        <p:spPr>
          <a:xfrm>
            <a:off x="3352800" y="542619"/>
            <a:ext cx="5486400" cy="86579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5400">
                <a:solidFill>
                  <a:schemeClr val="tx1">
                    <a:lumMod val="65000"/>
                    <a:lumOff val="35000"/>
                  </a:schemeClr>
                </a:solidFill>
                <a:latin typeface="Bebas Neue" panose="020B0606020202050201" pitchFamily="34" charset="0"/>
                <a:cs typeface="Calibri"/>
              </a:rPr>
              <a:t>OVERALl ARCHITECTURE</a:t>
            </a:r>
            <a:endParaRPr lang="id-ID" sz="5400" dirty="0">
              <a:solidFill>
                <a:schemeClr val="tx1">
                  <a:lumMod val="65000"/>
                  <a:lumOff val="35000"/>
                </a:schemeClr>
              </a:solidFill>
              <a:latin typeface="Bebas Neue" panose="020B0606020202050201" pitchFamily="34" charset="0"/>
              <a:cs typeface="Calibri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B1A4FCD1-F0B1-8121-6275-E4BF275FAF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85984" y="3229077"/>
            <a:ext cx="1319594" cy="13195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D38B5B6-92C4-7D57-8626-682D838604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5942" y="4769558"/>
            <a:ext cx="731520" cy="73152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41E09431-E4D4-6404-7ED7-9BDB6FC5017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197840" y="1989141"/>
            <a:ext cx="648607" cy="64860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2135349-7AC2-72A9-437F-23B5436C1A32}"/>
              </a:ext>
            </a:extLst>
          </p:cNvPr>
          <p:cNvSpPr txBox="1"/>
          <p:nvPr/>
        </p:nvSpPr>
        <p:spPr>
          <a:xfrm>
            <a:off x="1621767" y="5503200"/>
            <a:ext cx="10711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Mobile app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F76A129-C008-A023-F508-B1B275E554DF}"/>
              </a:ext>
            </a:extLst>
          </p:cNvPr>
          <p:cNvSpPr txBox="1"/>
          <p:nvPr/>
        </p:nvSpPr>
        <p:spPr>
          <a:xfrm>
            <a:off x="8927983" y="2519079"/>
            <a:ext cx="13067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Winforms app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CDB1CBE-16A4-882F-3BA5-ED073B1EA5BC}"/>
              </a:ext>
            </a:extLst>
          </p:cNvPr>
          <p:cNvSpPr txBox="1"/>
          <p:nvPr/>
        </p:nvSpPr>
        <p:spPr>
          <a:xfrm>
            <a:off x="5271796" y="4717444"/>
            <a:ext cx="14606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Back-end server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BA59F0-C2AA-8534-CAEB-CB70AD1612FD}"/>
              </a:ext>
            </a:extLst>
          </p:cNvPr>
          <p:cNvSpPr txBox="1"/>
          <p:nvPr/>
        </p:nvSpPr>
        <p:spPr>
          <a:xfrm>
            <a:off x="2068554" y="2714151"/>
            <a:ext cx="8835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Web app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81BFC20-3B52-96E6-F002-E7217D1E6112}"/>
              </a:ext>
            </a:extLst>
          </p:cNvPr>
          <p:cNvSpPr txBox="1"/>
          <p:nvPr/>
        </p:nvSpPr>
        <p:spPr>
          <a:xfrm>
            <a:off x="8594210" y="5444485"/>
            <a:ext cx="9428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Database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C736FF7-1FAC-B74D-9171-04D993C864C4}"/>
              </a:ext>
            </a:extLst>
          </p:cNvPr>
          <p:cNvGrpSpPr/>
          <p:nvPr/>
        </p:nvGrpSpPr>
        <p:grpSpPr>
          <a:xfrm rot="12191875">
            <a:off x="3054140" y="2742044"/>
            <a:ext cx="1814877" cy="345476"/>
            <a:chOff x="7126895" y="1817769"/>
            <a:chExt cx="1511460" cy="156174"/>
          </a:xfrm>
        </p:grpSpPr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A422F7EA-754A-9782-9552-77FCEB16913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26895" y="1817769"/>
              <a:ext cx="1501684" cy="0"/>
            </a:xfrm>
            <a:prstGeom prst="straightConnector1">
              <a:avLst/>
            </a:prstGeom>
            <a:ln>
              <a:solidFill>
                <a:schemeClr val="accent3">
                  <a:lumMod val="50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50FAB5FC-614A-D363-EB02-C9A7CC2440E9}"/>
                </a:ext>
              </a:extLst>
            </p:cNvPr>
            <p:cNvCxnSpPr>
              <a:cxnSpLocks/>
            </p:cNvCxnSpPr>
            <p:nvPr/>
          </p:nvCxnSpPr>
          <p:spPr>
            <a:xfrm>
              <a:off x="7153954" y="1973943"/>
              <a:ext cx="1484401" cy="0"/>
            </a:xfrm>
            <a:prstGeom prst="straightConnector1">
              <a:avLst/>
            </a:prstGeom>
            <a:ln>
              <a:solidFill>
                <a:schemeClr val="accent3">
                  <a:lumMod val="50000"/>
                </a:schemeClr>
              </a:solidFill>
              <a:prstDash val="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4276991-7AF9-9AB0-8306-0BE17D8F4689}"/>
              </a:ext>
            </a:extLst>
          </p:cNvPr>
          <p:cNvGrpSpPr/>
          <p:nvPr/>
        </p:nvGrpSpPr>
        <p:grpSpPr>
          <a:xfrm rot="9863874">
            <a:off x="2713005" y="4509332"/>
            <a:ext cx="2206828" cy="306870"/>
            <a:chOff x="7126895" y="1817769"/>
            <a:chExt cx="1511460" cy="156174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FC6CF547-4CBF-E7F3-8E01-6F5D2B679D4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26895" y="1817769"/>
              <a:ext cx="1501684" cy="0"/>
            </a:xfrm>
            <a:prstGeom prst="straightConnector1">
              <a:avLst/>
            </a:prstGeom>
            <a:ln>
              <a:solidFill>
                <a:schemeClr val="accent3">
                  <a:lumMod val="50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9108DA0B-43C7-0E6C-1028-C9E252D2289E}"/>
                </a:ext>
              </a:extLst>
            </p:cNvPr>
            <p:cNvCxnSpPr>
              <a:cxnSpLocks/>
            </p:cNvCxnSpPr>
            <p:nvPr/>
          </p:nvCxnSpPr>
          <p:spPr>
            <a:xfrm>
              <a:off x="7153954" y="1973943"/>
              <a:ext cx="1484401" cy="0"/>
            </a:xfrm>
            <a:prstGeom prst="straightConnector1">
              <a:avLst/>
            </a:prstGeom>
            <a:ln>
              <a:solidFill>
                <a:schemeClr val="accent3">
                  <a:lumMod val="50000"/>
                </a:schemeClr>
              </a:solidFill>
              <a:prstDash val="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455BD3A-A276-6BCE-8914-30A86160BF65}"/>
              </a:ext>
            </a:extLst>
          </p:cNvPr>
          <p:cNvGrpSpPr/>
          <p:nvPr/>
        </p:nvGrpSpPr>
        <p:grpSpPr>
          <a:xfrm rot="11876405">
            <a:off x="7045912" y="4536194"/>
            <a:ext cx="1557199" cy="255410"/>
            <a:chOff x="2286694" y="2498162"/>
            <a:chExt cx="1511460" cy="156174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72DD0F62-E43A-2733-D3C8-ADC4518CCCE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86694" y="2498162"/>
              <a:ext cx="1501684" cy="0"/>
            </a:xfrm>
            <a:prstGeom prst="straightConnector1">
              <a:avLst/>
            </a:prstGeom>
            <a:ln>
              <a:solidFill>
                <a:schemeClr val="accent3">
                  <a:lumMod val="50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D5528345-28A5-1124-236C-0B538732825B}"/>
                </a:ext>
              </a:extLst>
            </p:cNvPr>
            <p:cNvCxnSpPr>
              <a:cxnSpLocks/>
            </p:cNvCxnSpPr>
            <p:nvPr/>
          </p:nvCxnSpPr>
          <p:spPr>
            <a:xfrm>
              <a:off x="2313753" y="2654336"/>
              <a:ext cx="1484401" cy="0"/>
            </a:xfrm>
            <a:prstGeom prst="straightConnector1">
              <a:avLst/>
            </a:prstGeom>
            <a:ln>
              <a:solidFill>
                <a:schemeClr val="accent3">
                  <a:lumMod val="50000"/>
                </a:schemeClr>
              </a:solidFill>
              <a:prstDash val="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DF51F7C-717A-852C-A111-1869BDC8009E}"/>
              </a:ext>
            </a:extLst>
          </p:cNvPr>
          <p:cNvGrpSpPr/>
          <p:nvPr/>
        </p:nvGrpSpPr>
        <p:grpSpPr>
          <a:xfrm rot="9421980">
            <a:off x="7021460" y="2777085"/>
            <a:ext cx="1871449" cy="293049"/>
            <a:chOff x="2286694" y="2498162"/>
            <a:chExt cx="1511460" cy="156174"/>
          </a:xfrm>
        </p:grpSpPr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AB20733E-DC57-97A5-E3A8-78FBB98272C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86694" y="2498162"/>
              <a:ext cx="1501684" cy="0"/>
            </a:xfrm>
            <a:prstGeom prst="straightConnector1">
              <a:avLst/>
            </a:prstGeom>
            <a:ln>
              <a:solidFill>
                <a:schemeClr val="accent3">
                  <a:lumMod val="50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7BFA3204-A66D-8751-EF30-53668A5AD4E9}"/>
                </a:ext>
              </a:extLst>
            </p:cNvPr>
            <p:cNvCxnSpPr>
              <a:cxnSpLocks/>
            </p:cNvCxnSpPr>
            <p:nvPr/>
          </p:nvCxnSpPr>
          <p:spPr>
            <a:xfrm>
              <a:off x="2313753" y="2654336"/>
              <a:ext cx="1484401" cy="0"/>
            </a:xfrm>
            <a:prstGeom prst="straightConnector1">
              <a:avLst/>
            </a:prstGeom>
            <a:ln>
              <a:solidFill>
                <a:schemeClr val="accent3">
                  <a:lumMod val="50000"/>
                </a:schemeClr>
              </a:solidFill>
              <a:prstDash val="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026" name="Picture 2" descr="Application, form, survey, window icon - Download on Iconfinder">
            <a:extLst>
              <a:ext uri="{FF2B5EF4-FFF2-40B4-BE49-F238E27FC236}">
                <a16:creationId xmlns:a16="http://schemas.microsoft.com/office/drawing/2014/main" id="{1D812B25-08C3-9C0A-5955-C1F5108BBF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0644" y="1885609"/>
            <a:ext cx="648607" cy="648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pp, development, mobile, setting icon - Download on Iconfinder">
            <a:extLst>
              <a:ext uri="{FF2B5EF4-FFF2-40B4-BE49-F238E27FC236}">
                <a16:creationId xmlns:a16="http://schemas.microsoft.com/office/drawing/2014/main" id="{AD4C73DC-6072-4827-42FA-485D6B88E4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5874" y="4604503"/>
            <a:ext cx="866522" cy="866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8928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Gray-Green">
      <a:dk1>
        <a:sysClr val="windowText" lastClr="000000"/>
      </a:dk1>
      <a:lt1>
        <a:sysClr val="window" lastClr="FFFFFF"/>
      </a:lt1>
      <a:dk2>
        <a:srgbClr val="2D3847"/>
      </a:dk2>
      <a:lt2>
        <a:srgbClr val="E7E6E6"/>
      </a:lt2>
      <a:accent1>
        <a:srgbClr val="94CF0F"/>
      </a:accent1>
      <a:accent2>
        <a:srgbClr val="D8D8D8"/>
      </a:accent2>
      <a:accent3>
        <a:srgbClr val="BFBFBF"/>
      </a:accent3>
      <a:accent4>
        <a:srgbClr val="A5A5A5"/>
      </a:accent4>
      <a:accent5>
        <a:srgbClr val="7F7F7F"/>
      </a:accent5>
      <a:accent6>
        <a:srgbClr val="595959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4428</TotalTime>
  <Words>992</Words>
  <Application>Microsoft Office PowerPoint</Application>
  <PresentationFormat>Widescreen</PresentationFormat>
  <Paragraphs>370</Paragraphs>
  <Slides>44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5" baseType="lpstr">
      <vt:lpstr>Arial</vt:lpstr>
      <vt:lpstr>Bahnschrift SemiBold</vt:lpstr>
      <vt:lpstr>Bebas Neue</vt:lpstr>
      <vt:lpstr>Calibri</vt:lpstr>
      <vt:lpstr>Google Sans</vt:lpstr>
      <vt:lpstr>Roboto</vt:lpstr>
      <vt:lpstr>Roboto Light</vt:lpstr>
      <vt:lpstr>Sabon Next LT</vt:lpstr>
      <vt:lpstr>Segoe UI</vt:lpstr>
      <vt:lpstr>Segoe UI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Variables &amp; Domains</vt:lpstr>
      <vt:lpstr>Constraints</vt:lpstr>
      <vt:lpstr>Constraints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joenanto</dc:creator>
  <cp:lastModifiedBy>Đăng Vũ</cp:lastModifiedBy>
  <cp:revision>368</cp:revision>
  <dcterms:created xsi:type="dcterms:W3CDTF">2017-02-01T02:46:58Z</dcterms:created>
  <dcterms:modified xsi:type="dcterms:W3CDTF">2022-12-09T09:34:02Z</dcterms:modified>
</cp:coreProperties>
</file>